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2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3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72" r:id="rId1"/>
    <p:sldMasterId id="2147483709" r:id="rId2"/>
    <p:sldMasterId id="2147483745" r:id="rId3"/>
    <p:sldMasterId id="2147483781" r:id="rId4"/>
  </p:sldMasterIdLst>
  <p:notesMasterIdLst>
    <p:notesMasterId r:id="rId13"/>
  </p:notesMasterIdLst>
  <p:sldIdLst>
    <p:sldId id="336" r:id="rId5"/>
    <p:sldId id="352" r:id="rId6"/>
    <p:sldId id="353" r:id="rId7"/>
    <p:sldId id="354" r:id="rId8"/>
    <p:sldId id="355" r:id="rId9"/>
    <p:sldId id="351" r:id="rId10"/>
    <p:sldId id="349" r:id="rId11"/>
    <p:sldId id="350" r:id="rId1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IBM Plex Sans" panose="020B0503050203000203" pitchFamily="34" charset="77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6FFF"/>
    <a:srgbClr val="0068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 autoAdjust="0"/>
    <p:restoredTop sz="80000" autoAdjust="0"/>
  </p:normalViewPr>
  <p:slideViewPr>
    <p:cSldViewPr snapToGrid="0" snapToObjects="1" showGuides="1">
      <p:cViewPr varScale="1">
        <p:scale>
          <a:sx n="135" d="100"/>
          <a:sy n="135" d="100"/>
        </p:scale>
        <p:origin x="208" y="16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29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E012A-D992-5D42-B86E-AA2BC0764EE1}" type="datetimeFigureOut">
              <a:rPr lang="en-US" smtClean="0"/>
              <a:t>8/2/19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D02FFD-07D4-5C4F-BD77-921008177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153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D02FFD-07D4-5C4F-BD77-92100817734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892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D02FFD-07D4-5C4F-BD77-92100817734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817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D02FFD-07D4-5C4F-BD77-92100817734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80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A79903C6-C716-408E-82A3-E5405BD0C0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1C3DC54-2F26-40E2-AFAC-DD7F693ABD58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D724D49D-F4E9-44EB-8F6A-0E6E8F5F68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9413" y="696913"/>
            <a:ext cx="6188075" cy="3481387"/>
          </a:xfrm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9D4DF103-3C9B-4340-9C87-2F5EE00185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5325" y="4410075"/>
            <a:ext cx="5556250" cy="12049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A" altLang="zh-CN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4813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4582446B-619B-45BA-9647-DD5BFF5065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F5995EC-82EC-4C28-9835-0A1913D1ED50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0B2E3C3C-1446-43DC-AB86-B21C0838035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9413" y="696913"/>
            <a:ext cx="6188075" cy="3481387"/>
          </a:xfrm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A8C55726-F6EA-414E-9176-1BD581EAA8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5325" y="4410075"/>
            <a:ext cx="5556250" cy="12049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Jython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script for deploying CBA:</a:t>
            </a:r>
            <a:b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</a:br>
            <a:b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</a:b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varHOME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=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sys.argv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[0]</a:t>
            </a:r>
          </a:p>
          <a:p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varCBA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=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sys.argv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[1]</a:t>
            </a:r>
          </a:p>
          <a:p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varAPPSRV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=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sys.argv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[2]</a:t>
            </a:r>
          </a:p>
          <a:p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varBN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=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sys.argv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[3]</a:t>
            </a:r>
          </a:p>
          <a:p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varBV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=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sys.argv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[4]</a:t>
            </a:r>
          </a:p>
          <a:p>
            <a:endParaRPr lang="en-CA" altLang="zh-CN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AdminTask.addLocalRepositoryBundle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('-file ' +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varHOME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+ '/' +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varAPPSRV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+ '/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mdmsamplescba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/' +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varCBA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)</a:t>
            </a:r>
          </a:p>
          <a:p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AdminConfig.save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()</a:t>
            </a:r>
          </a:p>
          <a:p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AdminTask.addOSGiExtension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('-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cuName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com.ibm.mdm.hub.server.app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-' +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varAPPSRV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+ '_0001.eba -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symbolicName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' +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varBN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+ ' -version ' +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varBV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)</a:t>
            </a:r>
          </a:p>
          <a:p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AdminConfig.save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()</a:t>
            </a:r>
          </a:p>
          <a:p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AdminTask.editCompUnit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('[-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blaID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WebSphere:blaname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=MDM-operational-server-EBA-' +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varAPPSRV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+ ' -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cuID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WebSphere:cuname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=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com.ibm.mdm.hub.server.app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-' +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varAPPSRV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+ '_0001.eba -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CompUnitStatusStep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[[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com.ibm.mdm.hub.server.app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-' +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varAPPSRV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+ '.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eba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true]]]')</a:t>
            </a:r>
          </a:p>
          <a:p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AdminConfig.save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32493860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4582446B-619B-45BA-9647-DD5BFF5065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F5995EC-82EC-4C28-9835-0A1913D1ED50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0B2E3C3C-1446-43DC-AB86-B21C0838035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9413" y="696913"/>
            <a:ext cx="6188075" cy="3481387"/>
          </a:xfrm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A8C55726-F6EA-414E-9176-1BD581EAA8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5325" y="4410075"/>
            <a:ext cx="5556250" cy="12049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Jython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script for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undeploying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CBA:</a:t>
            </a:r>
          </a:p>
          <a:p>
            <a:endParaRPr lang="en-CA" altLang="zh-CN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varAPPSRV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=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sys.argv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[0]</a:t>
            </a:r>
          </a:p>
          <a:p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varBN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=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sys.argv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[1]</a:t>
            </a:r>
          </a:p>
          <a:p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varBV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=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sys.argv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[2]</a:t>
            </a:r>
          </a:p>
          <a:p>
            <a:endParaRPr lang="en-CA" altLang="zh-CN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AdminTask.removeOSGiExtension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('-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cuName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com.ibm.mdm.hub.server.app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-' +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varAPPSRV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+ '_0001.eba -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symbolicName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' +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varBN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+ ' -version ' +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varBV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)</a:t>
            </a:r>
          </a:p>
          <a:p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AdminConfig.save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()</a:t>
            </a:r>
          </a:p>
          <a:p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AdminTask.editCompUnit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('[-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blaID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WebSphere:blaname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=MDM-operational-server-EBA-' +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varAPPSRV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+ ' -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cuID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WebSphere:cuname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=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com.ibm.mdm.hub.server.app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-' +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varAPPSRV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+ '_0001.eba -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CompUnitStatusStep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[[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com.ibm.mdm.hub.server.app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-' +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varAPPSRV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+ '.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eba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true]]]')</a:t>
            </a:r>
          </a:p>
          <a:p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AdminConfig.save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()</a:t>
            </a:r>
          </a:p>
          <a:p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AdminTask.removeLocalRepositoryBundle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('-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symbolicName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' +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varBN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 + ' -version ' + </a:t>
            </a:r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varBV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)</a:t>
            </a:r>
          </a:p>
          <a:p>
            <a:r>
              <a:rPr lang="en-CA" altLang="zh-CN" dirty="0" err="1">
                <a:latin typeface="Times New Roman" panose="02020603050405020304" pitchFamily="18" charset="0"/>
                <a:ea typeface="SimSun" panose="02010600030101010101" pitchFamily="2" charset="-122"/>
              </a:rPr>
              <a:t>AdminConfig.save</a:t>
            </a:r>
            <a:r>
              <a:rPr lang="en-CA" altLang="zh-CN" dirty="0">
                <a:latin typeface="Times New Roman" panose="02020603050405020304" pitchFamily="18" charset="0"/>
                <a:ea typeface="SimSun" panose="02010600030101010101" pitchFamily="2" charset="-122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2255214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bg>
      <p:bgPr>
        <a:gradFill>
          <a:gsLst>
            <a:gs pos="0">
              <a:schemeClr val="accent2"/>
            </a:gs>
            <a:gs pos="100000">
              <a:schemeClr val="tx1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28600" y="4828032"/>
            <a:ext cx="6400800" cy="13716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IBM Cloud / © 2018 IBM Corporation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99" y="203781"/>
            <a:ext cx="4114801" cy="4479344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3811" y="241300"/>
            <a:ext cx="521589" cy="2114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2" t="30197" r="15583" b="32340"/>
          <a:stretch/>
        </p:blipFill>
        <p:spPr>
          <a:xfrm>
            <a:off x="7410747" y="4604932"/>
            <a:ext cx="1574103" cy="398967"/>
          </a:xfrm>
          <a:prstGeom prst="rect">
            <a:avLst/>
          </a:prstGeom>
        </p:spPr>
      </p:pic>
      <p:pic>
        <p:nvPicPr>
          <p:cNvPr id="9" name="BCK_PEG_[01]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97298" y="1621624"/>
            <a:ext cx="2149404" cy="190025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2777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70"/>
            <a:ext cx="4114800" cy="358965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70"/>
            <a:ext cx="4114800" cy="358965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98569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2: title, text (2/4), quote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24712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700392" y="1090961"/>
            <a:ext cx="4215008" cy="3456432"/>
          </a:xfrm>
        </p:spPr>
        <p:txBody>
          <a:bodyPr/>
          <a:lstStyle>
            <a:lvl1pPr marL="117475" indent="-117475">
              <a:tabLst/>
              <a:defRPr sz="2400"/>
            </a:lvl1pPr>
            <a:lvl2pPr marL="0" indent="0"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4751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92024"/>
            <a:ext cx="1828800" cy="440899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2514600" y="225425"/>
            <a:ext cx="6400800" cy="4597400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03676729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with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9850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297103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4300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 sz="1100"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465840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bm sign-o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pic>
        <p:nvPicPr>
          <p:cNvPr id="5" name="Picture 4" descr="ibm_g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953" y="2186150"/>
            <a:ext cx="1297608" cy="52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6742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28600" y="4828032"/>
            <a:ext cx="6400800" cy="13716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99" y="203781"/>
            <a:ext cx="4114801" cy="4479344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3811" y="4705350"/>
            <a:ext cx="521589" cy="2114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1" t="20400" r="17675" b="20719"/>
          <a:stretch/>
        </p:blipFill>
        <p:spPr>
          <a:xfrm>
            <a:off x="3301999" y="1467993"/>
            <a:ext cx="2555371" cy="2192783"/>
          </a:xfrm>
          <a:prstGeom prst="rect">
            <a:avLst/>
          </a:prstGeom>
        </p:spPr>
      </p:pic>
      <p:pic>
        <p:nvPicPr>
          <p:cNvPr id="8" name="Picture 7" descr="ibm_gry.png"/>
          <p:cNvPicPr>
            <a:picLocks noChangeAspect="1"/>
          </p:cNvPicPr>
          <p:nvPr userDrawn="1"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3811" y="240045"/>
            <a:ext cx="521589" cy="2114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2" t="28443" r="13568" b="27421"/>
          <a:stretch/>
        </p:blipFill>
        <p:spPr>
          <a:xfrm>
            <a:off x="7410684" y="4584701"/>
            <a:ext cx="1620427" cy="47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3818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3752"/>
          </a:xfrm>
        </p:spPr>
        <p:txBody>
          <a:bodyPr/>
          <a:lstStyle>
            <a:lvl1pPr>
              <a:lnSpc>
                <a:spcPct val="90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28454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with page conten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800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59882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511555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0506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, different text siz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502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3FD999D4-B456-9943-89B7-30D56181CE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/>
              <a:t>IBM Cloud / © 2018 IBM Corporation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228600" y="995518"/>
            <a:ext cx="4114800" cy="368760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800600" y="1116648"/>
            <a:ext cx="4114800" cy="3566477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58238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, half-image (bleed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511555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95690891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5176"/>
            <a:ext cx="8686800" cy="4473575"/>
          </a:xfrm>
        </p:spPr>
        <p:txBody>
          <a:bodyPr/>
          <a:lstStyle>
            <a:lvl1pPr>
              <a:lnSpc>
                <a:spcPct val="90000"/>
              </a:lnSpc>
              <a:defRPr sz="9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5244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5187462" cy="4520805"/>
          </a:xfrm>
        </p:spPr>
        <p:txBody>
          <a:bodyPr/>
          <a:lstStyle>
            <a:lvl1pPr marL="117475" indent="-117475">
              <a:tabLst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28032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43280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493776"/>
            <a:ext cx="4114800" cy="4199730"/>
          </a:xfrm>
        </p:spPr>
        <p:txBody>
          <a:bodyPr/>
          <a:lstStyle>
            <a:lvl1pPr>
              <a:spcBef>
                <a:spcPts val="1100"/>
              </a:spcBef>
              <a:spcAft>
                <a:spcPts val="0"/>
              </a:spcAft>
              <a:defRPr/>
            </a:lvl1pPr>
            <a:lvl2pPr>
              <a:spcBef>
                <a:spcPts val="1100"/>
              </a:spcBef>
              <a:defRPr/>
            </a:lvl2pPr>
            <a:lvl3pPr>
              <a:spcBef>
                <a:spcPts val="1100"/>
              </a:spcBef>
              <a:defRPr/>
            </a:lvl3pPr>
            <a:lvl4pPr>
              <a:spcBef>
                <a:spcPts val="1100"/>
              </a:spcBef>
              <a:defRPr/>
            </a:lvl4pPr>
            <a:lvl5pPr>
              <a:spcBef>
                <a:spcPts val="11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0563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713827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9593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800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2955759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70"/>
            <a:ext cx="4114800" cy="358965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70"/>
            <a:ext cx="4114800" cy="358965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878890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, different text siz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502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228600" y="995518"/>
            <a:ext cx="4114800" cy="368760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800600" y="1116648"/>
            <a:ext cx="4114800" cy="3566477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86299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four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69"/>
            <a:ext cx="1828800" cy="358965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97582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58584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47497645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79"/>
            <a:ext cx="1828800" cy="358584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7279"/>
            <a:ext cx="1828800" cy="35858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525575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four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69"/>
            <a:ext cx="1828800" cy="358965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85543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narrow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79721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dark backgro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US" sz="1200" err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124712"/>
            <a:ext cx="4114800" cy="350144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 marL="0" indent="0">
              <a:spcBef>
                <a:spcPts val="1100"/>
              </a:spcBef>
              <a:buFontTx/>
              <a:buNone/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32889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26064124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half-blank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72660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381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08163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sight, text,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192024"/>
            <a:ext cx="4114800" cy="300037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488731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bg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081206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3 med, 2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4572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4571999" cy="2571751"/>
          </a:xfrm>
          <a:solidFill>
            <a:schemeClr val="accent2"/>
          </a:solidFill>
        </p:spPr>
        <p:txBody>
          <a:bodyPr lIns="228600" tIns="201168" rIns="228600" bIns="22860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60756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1 large, 4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7998" y="2571750"/>
            <a:ext cx="2286000" cy="2571750"/>
          </a:xfrm>
          <a:solidFill>
            <a:schemeClr val="accent4">
              <a:lumMod val="60000"/>
              <a:lumOff val="40000"/>
            </a:schemeClr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2286000" y="2571750"/>
            <a:ext cx="2286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2285997" cy="257175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2571751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14917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1290639"/>
          </a:xfrm>
          <a:solidFill>
            <a:schemeClr val="tx1"/>
          </a:solidFill>
        </p:spPr>
        <p:txBody>
          <a:bodyPr lIns="228600" tIns="201168" rIns="228600" bIns="228600"/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866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2857500"/>
            <a:ext cx="2286000" cy="2286000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>
                <a:solidFill>
                  <a:schemeClr val="bg2"/>
                </a:solidFill>
              </a:defRPr>
            </a:lvl1pPr>
            <a:lvl2pPr>
              <a:defRPr sz="1000">
                <a:solidFill>
                  <a:schemeClr val="bg2"/>
                </a:solidFill>
              </a:defRPr>
            </a:lvl2pPr>
            <a:lvl3pPr>
              <a:defRPr sz="1000">
                <a:solidFill>
                  <a:schemeClr val="bg2"/>
                </a:solidFill>
              </a:defRPr>
            </a:lvl3pPr>
            <a:lvl4pPr>
              <a:defRPr sz="1000">
                <a:solidFill>
                  <a:schemeClr val="bg2"/>
                </a:solidFill>
              </a:defRPr>
            </a:lvl4pPr>
            <a:lvl5pPr>
              <a:defRPr sz="1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205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58584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95355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4 t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-1"/>
            <a:ext cx="2286000" cy="5143500"/>
          </a:xfrm>
          <a:solidFill>
            <a:schemeClr val="tx1"/>
          </a:solidFill>
        </p:spPr>
        <p:txBody>
          <a:bodyPr lIns="228600" tIns="182880" rIns="228600" bIns="228600"/>
          <a:lstStyle>
            <a:lvl1pPr>
              <a:defRPr sz="16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0"/>
          </p:nvPr>
        </p:nvSpPr>
        <p:spPr>
          <a:xfrm>
            <a:off x="2286000" y="0"/>
            <a:ext cx="2286000" cy="514350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1"/>
          </p:nvPr>
        </p:nvSpPr>
        <p:spPr>
          <a:xfrm>
            <a:off x="4572000" y="0"/>
            <a:ext cx="2286000" cy="514350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2"/>
          </p:nvPr>
        </p:nvSpPr>
        <p:spPr>
          <a:xfrm>
            <a:off x="6858000" y="0"/>
            <a:ext cx="2286000" cy="514350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0416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173251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content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514600" y="666750"/>
            <a:ext cx="6400800" cy="3824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92491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blank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0256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: title, text (2/4), content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24712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939981713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2: title, text (2/4), quote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24712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700392" y="1090961"/>
            <a:ext cx="4215008" cy="3456432"/>
          </a:xfrm>
        </p:spPr>
        <p:txBody>
          <a:bodyPr/>
          <a:lstStyle>
            <a:lvl1pPr marL="117475" indent="-117475">
              <a:tabLst/>
              <a:defRPr sz="2400"/>
            </a:lvl1pPr>
            <a:lvl2pPr marL="0" indent="0"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94305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92024"/>
            <a:ext cx="1828800" cy="440899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2514600" y="225425"/>
            <a:ext cx="6400800" cy="4597400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90848113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with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5535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5427962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4300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 sz="1100"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5798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79"/>
            <a:ext cx="1828800" cy="358584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7279"/>
            <a:ext cx="1828800" cy="35858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0130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bm sign-o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pic>
        <p:nvPicPr>
          <p:cNvPr id="5" name="Picture 4" descr="ibm_g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953" y="2186150"/>
            <a:ext cx="1297608" cy="52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886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narrow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46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dark backgro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US" sz="1200" err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124712"/>
            <a:ext cx="4114800" cy="350144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 marL="0" indent="0">
              <a:spcBef>
                <a:spcPts val="1100"/>
              </a:spcBef>
              <a:buFontTx/>
              <a:buNone/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38357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613931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half-blank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18403728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381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939236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IBM Cloud / © 2018 IBM Corporation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3752"/>
          </a:xfrm>
        </p:spPr>
        <p:txBody>
          <a:bodyPr/>
          <a:lstStyle>
            <a:lvl1pPr>
              <a:lnSpc>
                <a:spcPct val="90000"/>
              </a:lnSpc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2303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sight, text,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182880"/>
            <a:ext cx="4114800" cy="300037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488731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bg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28819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3 med, 2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4572000" cy="2111375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4571999" cy="2571751"/>
          </a:xfrm>
          <a:solidFill>
            <a:schemeClr val="accent2"/>
          </a:solidFill>
        </p:spPr>
        <p:txBody>
          <a:bodyPr lIns="228600" tIns="201168" rIns="228600" bIns="22860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4927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1 large, 4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7998" y="2571750"/>
            <a:ext cx="2286000" cy="2571750"/>
          </a:xfrm>
          <a:solidFill>
            <a:schemeClr val="accent4">
              <a:lumMod val="60000"/>
              <a:lumOff val="40000"/>
            </a:schemeClr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2286000" y="2571750"/>
            <a:ext cx="2286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2285997" cy="257175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2571751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5115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1290639"/>
          </a:xfrm>
          <a:solidFill>
            <a:schemeClr val="tx1"/>
          </a:solidFill>
        </p:spPr>
        <p:txBody>
          <a:bodyPr lIns="228600" tIns="201168" rIns="228600" bIns="228600"/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922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2857500"/>
            <a:ext cx="2286000" cy="2286000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>
                <a:solidFill>
                  <a:schemeClr val="bg2"/>
                </a:solidFill>
              </a:defRPr>
            </a:lvl1pPr>
            <a:lvl2pPr>
              <a:defRPr sz="1000">
                <a:solidFill>
                  <a:schemeClr val="bg2"/>
                </a:solidFill>
              </a:defRPr>
            </a:lvl2pPr>
            <a:lvl3pPr>
              <a:defRPr sz="1000">
                <a:solidFill>
                  <a:schemeClr val="bg2"/>
                </a:solidFill>
              </a:defRPr>
            </a:lvl3pPr>
            <a:lvl4pPr>
              <a:defRPr sz="1000">
                <a:solidFill>
                  <a:schemeClr val="bg2"/>
                </a:solidFill>
              </a:defRPr>
            </a:lvl4pPr>
            <a:lvl5pPr>
              <a:defRPr sz="1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1159694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4 t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-1"/>
            <a:ext cx="2286000" cy="514350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6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0"/>
          </p:nvPr>
        </p:nvSpPr>
        <p:spPr>
          <a:xfrm>
            <a:off x="2286000" y="0"/>
            <a:ext cx="2286000" cy="514350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1"/>
          </p:nvPr>
        </p:nvSpPr>
        <p:spPr>
          <a:xfrm>
            <a:off x="4572000" y="0"/>
            <a:ext cx="2286000" cy="514350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2"/>
          </p:nvPr>
        </p:nvSpPr>
        <p:spPr>
          <a:xfrm>
            <a:off x="6858000" y="0"/>
            <a:ext cx="2286000" cy="514350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13315506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8656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content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514600" y="666750"/>
            <a:ext cx="6400800" cy="38242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7693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blank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0960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: title, text (2/4), content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24712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42464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with page conten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Edit Master text styles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Second level</a:t>
            </a:r>
          </a:p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Third level</a:t>
            </a:r>
          </a:p>
          <a:p>
            <a:pPr marL="0" marR="0" lvl="3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Fourth level</a:t>
            </a:r>
          </a:p>
          <a:p>
            <a:pPr marL="0" marR="0" lvl="4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800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Edit Master text styles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Second level</a:t>
            </a:r>
          </a:p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Third level</a:t>
            </a:r>
          </a:p>
          <a:p>
            <a:pPr marL="0" marR="0" lvl="3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Fourth level</a:t>
            </a:r>
          </a:p>
          <a:p>
            <a:pPr marL="0" marR="0" lvl="4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1661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2: title, text (2/4), quote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16013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700392" y="1051560"/>
            <a:ext cx="4215008" cy="3456432"/>
          </a:xfrm>
        </p:spPr>
        <p:txBody>
          <a:bodyPr/>
          <a:lstStyle>
            <a:lvl1pPr marL="117475" indent="-117475">
              <a:tabLst/>
              <a:defRPr sz="2400"/>
            </a:lvl1pPr>
            <a:lvl2pPr marL="0" indent="0"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337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92024"/>
            <a:ext cx="1828800" cy="440899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2514600" y="225425"/>
            <a:ext cx="6400800" cy="4597400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3213487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with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21350569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70941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4300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 sz="1100"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2858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bm sign-o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953" y="2186150"/>
            <a:ext cx="1292094" cy="52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0882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bg>
      <p:bgPr>
        <a:gradFill>
          <a:gsLst>
            <a:gs pos="0">
              <a:schemeClr val="accent2"/>
            </a:gs>
            <a:gs pos="100000">
              <a:schemeClr val="tx1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28600" y="4828032"/>
            <a:ext cx="6400800" cy="13716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99" y="203781"/>
            <a:ext cx="4114801" cy="4479344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3811" y="241300"/>
            <a:ext cx="521589" cy="21145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2" t="30197" r="15583" b="32340"/>
          <a:stretch/>
        </p:blipFill>
        <p:spPr>
          <a:xfrm>
            <a:off x="7410747" y="4604932"/>
            <a:ext cx="1574103" cy="398967"/>
          </a:xfrm>
          <a:prstGeom prst="rect">
            <a:avLst/>
          </a:prstGeom>
        </p:spPr>
      </p:pic>
      <p:pic>
        <p:nvPicPr>
          <p:cNvPr id="7" name="BCK_PEG_[01]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97298" y="1621624"/>
            <a:ext cx="2149404" cy="190025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560350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3752"/>
          </a:xfrm>
        </p:spPr>
        <p:txBody>
          <a:bodyPr/>
          <a:lstStyle>
            <a:lvl1pPr>
              <a:lnSpc>
                <a:spcPct val="90000"/>
              </a:lnSpc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25756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with page conten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800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9203467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511555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6315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IBM Cloud / © 2018 IBM Corporation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144376" y="1015683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bg2"/>
                </a:solidFill>
                <a:latin typeface="+mj-lt"/>
                <a:ea typeface="IBM Plex Mono" charset="0"/>
                <a:cs typeface="IBM Plex Mono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930425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, half-image (bleed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511555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5651543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5176"/>
            <a:ext cx="8686800" cy="4473575"/>
          </a:xfrm>
        </p:spPr>
        <p:txBody>
          <a:bodyPr/>
          <a:lstStyle>
            <a:lvl1pPr>
              <a:lnSpc>
                <a:spcPct val="90000"/>
              </a:lnSpc>
              <a:defRPr sz="9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3381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5187462" cy="4520805"/>
          </a:xfrm>
        </p:spPr>
        <p:txBody>
          <a:bodyPr/>
          <a:lstStyle>
            <a:lvl1pPr marL="117475" indent="-117475">
              <a:tabLst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0386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43280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493776"/>
            <a:ext cx="4114800" cy="4199730"/>
          </a:xfrm>
        </p:spPr>
        <p:txBody>
          <a:bodyPr/>
          <a:lstStyle>
            <a:lvl1pPr>
              <a:spcBef>
                <a:spcPts val="1100"/>
              </a:spcBef>
              <a:spcAft>
                <a:spcPts val="0"/>
              </a:spcAft>
              <a:defRPr/>
            </a:lvl1pPr>
            <a:lvl2pPr>
              <a:spcBef>
                <a:spcPts val="1100"/>
              </a:spcBef>
              <a:defRPr/>
            </a:lvl2pPr>
            <a:lvl3pPr>
              <a:spcBef>
                <a:spcPts val="1100"/>
              </a:spcBef>
              <a:defRPr/>
            </a:lvl3pPr>
            <a:lvl4pPr>
              <a:spcBef>
                <a:spcPts val="1100"/>
              </a:spcBef>
              <a:defRPr/>
            </a:lvl4pPr>
            <a:lvl5pPr>
              <a:spcBef>
                <a:spcPts val="11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0563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96946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9593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800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59822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70"/>
            <a:ext cx="4114800" cy="358965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70"/>
            <a:ext cx="4114800" cy="358965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98903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, different text siz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502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228600" y="995518"/>
            <a:ext cx="4114800" cy="368760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800600" y="1116648"/>
            <a:ext cx="4114800" cy="3566477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6524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four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69"/>
            <a:ext cx="1828800" cy="358965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5247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58584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9145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79"/>
            <a:ext cx="1828800" cy="358584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7279"/>
            <a:ext cx="1828800" cy="35858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773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, half-image (bleed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IBM Cloud / © 2018 IBM Corporation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144376" y="1015683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bg2"/>
                </a:solidFill>
                <a:latin typeface="+mj-lt"/>
                <a:ea typeface="IBM Plex Mono" charset="0"/>
                <a:cs typeface="IBM Plex Mono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67525579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narrow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71696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dark backgro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US" sz="1200" err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124712"/>
            <a:ext cx="4114800" cy="350144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 marL="0" indent="0">
              <a:spcBef>
                <a:spcPts val="1100"/>
              </a:spcBef>
              <a:buFontTx/>
              <a:buNone/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618308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06954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half-blank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63555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381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47684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sight, text,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182880"/>
            <a:ext cx="4114800" cy="300037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488731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997114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3 med, 2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4572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4571999" cy="2571751"/>
          </a:xfrm>
          <a:solidFill>
            <a:schemeClr val="accent2"/>
          </a:solidFill>
        </p:spPr>
        <p:txBody>
          <a:bodyPr lIns="228600" tIns="201168" rIns="228600" bIns="22860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5893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1 large, 4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7998" y="2571750"/>
            <a:ext cx="2286000" cy="2571750"/>
          </a:xfrm>
          <a:solidFill>
            <a:schemeClr val="accent4">
              <a:lumMod val="60000"/>
              <a:lumOff val="40000"/>
            </a:schemeClr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2286000" y="2571750"/>
            <a:ext cx="2286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2285997" cy="257175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2571751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35002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1290639"/>
          </a:xfrm>
          <a:solidFill>
            <a:schemeClr val="tx1"/>
          </a:solidFill>
        </p:spPr>
        <p:txBody>
          <a:bodyPr lIns="228600" tIns="201168" rIns="228600" bIns="228600"/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9688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2857500"/>
            <a:ext cx="2286000" cy="2286000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>
                <a:solidFill>
                  <a:schemeClr val="bg2"/>
                </a:solidFill>
              </a:defRPr>
            </a:lvl1pPr>
            <a:lvl2pPr>
              <a:defRPr sz="1000">
                <a:solidFill>
                  <a:schemeClr val="bg2"/>
                </a:solidFill>
              </a:defRPr>
            </a:lvl2pPr>
            <a:lvl3pPr>
              <a:defRPr sz="1000">
                <a:solidFill>
                  <a:schemeClr val="bg2"/>
                </a:solidFill>
              </a:defRPr>
            </a:lvl3pPr>
            <a:lvl4pPr>
              <a:defRPr sz="1000">
                <a:solidFill>
                  <a:schemeClr val="bg2"/>
                </a:solidFill>
              </a:defRPr>
            </a:lvl4pPr>
            <a:lvl5pPr>
              <a:defRPr sz="1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53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408" y="84701"/>
            <a:ext cx="8686800" cy="4473575"/>
          </a:xfrm>
        </p:spPr>
        <p:txBody>
          <a:bodyPr/>
          <a:lstStyle>
            <a:lvl1pPr>
              <a:lnSpc>
                <a:spcPct val="90000"/>
              </a:lnSpc>
              <a:defRPr sz="9600" b="1" i="0">
                <a:latin typeface="+mj-lt"/>
                <a:ea typeface="IBM Plex Mono" charset="0"/>
                <a:cs typeface="IBM Plex Mono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36601713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4 t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-1"/>
            <a:ext cx="2286000" cy="5143500"/>
          </a:xfrm>
          <a:solidFill>
            <a:schemeClr val="tx1"/>
          </a:solidFill>
        </p:spPr>
        <p:txBody>
          <a:bodyPr lIns="228600" tIns="182880" rIns="228600" bIns="228600"/>
          <a:lstStyle>
            <a:lvl1pPr>
              <a:defRPr sz="16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0"/>
          </p:nvPr>
        </p:nvSpPr>
        <p:spPr>
          <a:xfrm>
            <a:off x="2286000" y="0"/>
            <a:ext cx="2286000" cy="514350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1"/>
          </p:nvPr>
        </p:nvSpPr>
        <p:spPr>
          <a:xfrm>
            <a:off x="4572000" y="0"/>
            <a:ext cx="2286000" cy="514350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2"/>
          </p:nvPr>
        </p:nvSpPr>
        <p:spPr>
          <a:xfrm>
            <a:off x="6858000" y="0"/>
            <a:ext cx="2286000" cy="514350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12192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790001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content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514600" y="666750"/>
            <a:ext cx="6400800" cy="3824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04835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blank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04229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: title, text (2/4), content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24712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27046409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2: title, text (2/4), quote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24712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700392" y="1090961"/>
            <a:ext cx="4215008" cy="3456432"/>
          </a:xfrm>
        </p:spPr>
        <p:txBody>
          <a:bodyPr/>
          <a:lstStyle>
            <a:lvl1pPr marL="117475" indent="-117475">
              <a:tabLst/>
              <a:defRPr sz="2400"/>
            </a:lvl1pPr>
            <a:lvl2pPr marL="0" indent="0"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4254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92024"/>
            <a:ext cx="1828800" cy="440899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2514600" y="225425"/>
            <a:ext cx="6400800" cy="4597400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208651536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with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23407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592248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4300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 sz="1100"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829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5187462" cy="4520805"/>
          </a:xfrm>
        </p:spPr>
        <p:txBody>
          <a:bodyPr/>
          <a:lstStyle>
            <a:lvl1pPr marL="117475" indent="-117475">
              <a:tabLst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IBM Cloud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12568061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bm sign-o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953" y="2186150"/>
            <a:ext cx="1292094" cy="52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28659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28600" y="4828032"/>
            <a:ext cx="6400800" cy="13716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99" y="203781"/>
            <a:ext cx="4114801" cy="4479344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1" t="20400" r="17675" b="20719"/>
          <a:stretch/>
        </p:blipFill>
        <p:spPr>
          <a:xfrm>
            <a:off x="4467224" y="405272"/>
            <a:ext cx="4297421" cy="3687650"/>
          </a:xfrm>
          <a:prstGeom prst="rect">
            <a:avLst/>
          </a:prstGeom>
        </p:spPr>
      </p:pic>
      <p:pic>
        <p:nvPicPr>
          <p:cNvPr id="9" name="Picture 8" descr="ibm_gry.png"/>
          <p:cNvPicPr>
            <a:picLocks noChangeAspect="1"/>
          </p:cNvPicPr>
          <p:nvPr userDrawn="1"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3811" y="240045"/>
            <a:ext cx="521589" cy="21147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2" t="28443" r="13568" b="27421"/>
          <a:stretch/>
        </p:blipFill>
        <p:spPr>
          <a:xfrm>
            <a:off x="7410684" y="4584701"/>
            <a:ext cx="1620427" cy="47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4995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3752"/>
          </a:xfrm>
        </p:spPr>
        <p:txBody>
          <a:bodyPr/>
          <a:lstStyle>
            <a:lvl1pPr>
              <a:lnSpc>
                <a:spcPct val="90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42031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with page conten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557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 marL="173038" indent="-173038">
              <a:spcBef>
                <a:spcPts val="0"/>
              </a:spcBef>
              <a:tabLst/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800600" y="1123950"/>
            <a:ext cx="4114800" cy="3584448"/>
          </a:xfrm>
        </p:spPr>
        <p:txBody>
          <a:bodyPr/>
          <a:lstStyle>
            <a:lvl1pPr marL="0" indent="0">
              <a:spcBef>
                <a:spcPts val="0"/>
              </a:spcBef>
              <a:tabLst>
                <a:tab pos="3940175" algn="dec"/>
              </a:tabLst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4023360" algn="r"/>
              </a:tabLst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08104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511555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682930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, number, half-image (bleed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0312"/>
            <a:ext cx="4114800" cy="1003807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511555"/>
            <a:ext cx="4114800" cy="3108960"/>
          </a:xfrm>
        </p:spPr>
        <p:txBody>
          <a:bodyPr/>
          <a:lstStyle>
            <a:lvl1pPr>
              <a:lnSpc>
                <a:spcPct val="90000"/>
              </a:lnSpc>
              <a:spcBef>
                <a:spcPts val="0"/>
              </a:spcBef>
              <a:defRPr sz="96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572000" y="0"/>
            <a:ext cx="4572000" cy="5143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4494907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5176"/>
            <a:ext cx="8686800" cy="4473575"/>
          </a:xfrm>
        </p:spPr>
        <p:txBody>
          <a:bodyPr/>
          <a:lstStyle>
            <a:lvl1pPr>
              <a:lnSpc>
                <a:spcPct val="90000"/>
              </a:lnSpc>
              <a:defRPr sz="9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69824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5187462" cy="4520805"/>
          </a:xfrm>
        </p:spPr>
        <p:txBody>
          <a:bodyPr/>
          <a:lstStyle>
            <a:lvl1pPr marL="117475" indent="-117475">
              <a:tabLst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6361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43280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493776"/>
            <a:ext cx="4114800" cy="4199730"/>
          </a:xfrm>
        </p:spPr>
        <p:txBody>
          <a:bodyPr/>
          <a:lstStyle>
            <a:lvl1pPr>
              <a:spcBef>
                <a:spcPts val="1100"/>
              </a:spcBef>
              <a:spcAft>
                <a:spcPts val="0"/>
              </a:spcAft>
              <a:defRPr/>
            </a:lvl1pPr>
            <a:lvl2pPr>
              <a:spcBef>
                <a:spcPts val="1100"/>
              </a:spcBef>
              <a:defRPr/>
            </a:lvl2pPr>
            <a:lvl3pPr>
              <a:spcBef>
                <a:spcPts val="1100"/>
              </a:spcBef>
              <a:defRPr/>
            </a:lvl3pPr>
            <a:lvl4pPr>
              <a:spcBef>
                <a:spcPts val="1100"/>
              </a:spcBef>
              <a:defRPr/>
            </a:lvl4pPr>
            <a:lvl5pPr>
              <a:spcBef>
                <a:spcPts val="11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0563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376247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9593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800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3917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4328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493776"/>
            <a:ext cx="4114800" cy="4199730"/>
          </a:xfrm>
        </p:spPr>
        <p:txBody>
          <a:bodyPr/>
          <a:lstStyle>
            <a:lvl1pPr>
              <a:spcBef>
                <a:spcPts val="1100"/>
              </a:spcBef>
              <a:spcAft>
                <a:spcPts val="0"/>
              </a:spcAft>
              <a:defRPr/>
            </a:lvl1pPr>
            <a:lvl2pPr>
              <a:spcBef>
                <a:spcPts val="1100"/>
              </a:spcBef>
              <a:defRPr/>
            </a:lvl2pPr>
            <a:lvl3pPr>
              <a:spcBef>
                <a:spcPts val="1100"/>
              </a:spcBef>
              <a:defRPr/>
            </a:lvl3pPr>
            <a:lvl4pPr>
              <a:spcBef>
                <a:spcPts val="1100"/>
              </a:spcBef>
              <a:defRPr/>
            </a:lvl4pPr>
            <a:lvl5pPr>
              <a:spcBef>
                <a:spcPts val="1100"/>
              </a:spcBef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0563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147501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70"/>
            <a:ext cx="4114800" cy="3589656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70"/>
            <a:ext cx="4114800" cy="358965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858454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, different text siz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502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228600" y="995518"/>
            <a:ext cx="4114800" cy="368760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800600" y="1116648"/>
            <a:ext cx="4114800" cy="3566477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0921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four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6400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3469"/>
            <a:ext cx="1828800" cy="358965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3469"/>
            <a:ext cx="1828800" cy="358965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20520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1480"/>
            <a:ext cx="41148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58584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10182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columns), half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79"/>
            <a:ext cx="1828800" cy="3585845"/>
          </a:xfrm>
        </p:spPr>
        <p:txBody>
          <a:bodyPr/>
          <a:lstStyle>
            <a:lvl1pPr>
              <a:spcBef>
                <a:spcPts val="1100"/>
              </a:spcBef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514600" y="1097279"/>
            <a:ext cx="1828800" cy="35858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87260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two narrow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086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30447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, title, text (dark backgro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US" sz="1200" err="1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3272"/>
            <a:ext cx="4114800" cy="356616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800600" y="1111286"/>
            <a:ext cx="4114800" cy="350144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 marL="0" indent="0">
              <a:spcBef>
                <a:spcPts val="1100"/>
              </a:spcBef>
              <a:buFontTx/>
              <a:buNone/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201168"/>
            <a:ext cx="4114800" cy="300037"/>
          </a:xfrm>
        </p:spPr>
        <p:txBody>
          <a:bodyPr/>
          <a:lstStyle>
            <a:lvl1pPr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659833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53604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half-blank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028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28235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381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387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9593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99D4-B456-9943-89B7-30D56181CE1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IBM Cloud / © 2018 IBM Corporation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28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800600" y="1124712"/>
            <a:ext cx="4114800" cy="3585845"/>
          </a:xfrm>
        </p:spPr>
        <p:txBody>
          <a:bodyPr/>
          <a:lstStyle>
            <a:lvl1pPr>
              <a:spcBef>
                <a:spcPts val="0"/>
              </a:spcBef>
              <a:defRPr sz="14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52116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sight, text,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58000" y="4832418"/>
            <a:ext cx="2057400" cy="13716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28600" y="182880"/>
            <a:ext cx="4114800" cy="300037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28600" y="1097280"/>
            <a:ext cx="4114800" cy="3488731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bg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058252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3 med, 2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4572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4572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0" y="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4572000" y="0"/>
            <a:ext cx="2286000" cy="2571750"/>
          </a:xfrm>
          <a:solidFill>
            <a:schemeClr val="tx1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4571999" cy="2571751"/>
          </a:xfrm>
          <a:solidFill>
            <a:schemeClr val="accent2"/>
          </a:solidFill>
        </p:spPr>
        <p:txBody>
          <a:bodyPr lIns="228600" tIns="201168" rIns="228600" bIns="22860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14879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1 large, 4 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7998" y="2571750"/>
            <a:ext cx="2286000" cy="2571750"/>
          </a:xfrm>
          <a:solidFill>
            <a:schemeClr val="accent4">
              <a:lumMod val="60000"/>
              <a:lumOff val="40000"/>
            </a:schemeClr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2286000" y="2571750"/>
            <a:ext cx="2286000" cy="257175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4572001" y="2571750"/>
            <a:ext cx="2285997" cy="257175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0" y="2571750"/>
            <a:ext cx="2286000" cy="257175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2571751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80535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-1"/>
            <a:ext cx="9143999" cy="1290639"/>
          </a:xfrm>
          <a:solidFill>
            <a:schemeClr val="tx1"/>
          </a:solidFill>
        </p:spPr>
        <p:txBody>
          <a:bodyPr lIns="228600" tIns="201168" rIns="228600" bIns="228600"/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69279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(black box) over image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2857500"/>
            <a:ext cx="2286000" cy="2286000"/>
          </a:xfrm>
          <a:solidFill>
            <a:schemeClr val="tx1"/>
          </a:solidFill>
        </p:spPr>
        <p:txBody>
          <a:bodyPr lIns="228600" tIns="155448" rIns="228600" bIns="228600"/>
          <a:lstStyle>
            <a:lvl1pPr>
              <a:defRPr>
                <a:solidFill>
                  <a:schemeClr val="bg2"/>
                </a:solidFill>
              </a:defRPr>
            </a:lvl1pPr>
            <a:lvl2pPr>
              <a:defRPr sz="1000">
                <a:solidFill>
                  <a:schemeClr val="bg2"/>
                </a:solidFill>
              </a:defRPr>
            </a:lvl2pPr>
            <a:lvl3pPr>
              <a:defRPr sz="1000">
                <a:solidFill>
                  <a:schemeClr val="bg2"/>
                </a:solidFill>
              </a:defRPr>
            </a:lvl3pPr>
            <a:lvl4pPr>
              <a:defRPr sz="1000">
                <a:solidFill>
                  <a:schemeClr val="bg2"/>
                </a:solidFill>
              </a:defRPr>
            </a:lvl4pPr>
            <a:lvl5pPr>
              <a:defRPr sz="1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6750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xes (4 t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0" y="-1"/>
            <a:ext cx="2286000" cy="5143500"/>
          </a:xfrm>
          <a:solidFill>
            <a:schemeClr val="tx1"/>
          </a:solidFill>
        </p:spPr>
        <p:txBody>
          <a:bodyPr lIns="228600" tIns="182880" rIns="228600" bIns="228600"/>
          <a:lstStyle>
            <a:lvl1pPr>
              <a:defRPr sz="16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0"/>
          </p:nvPr>
        </p:nvSpPr>
        <p:spPr>
          <a:xfrm>
            <a:off x="2286000" y="0"/>
            <a:ext cx="2286000" cy="5143500"/>
          </a:xfrm>
          <a:solidFill>
            <a:schemeClr val="accent2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1"/>
          </p:nvPr>
        </p:nvSpPr>
        <p:spPr>
          <a:xfrm>
            <a:off x="4572000" y="0"/>
            <a:ext cx="2286000" cy="5143500"/>
          </a:xfrm>
          <a:solidFill>
            <a:schemeClr val="accent3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2"/>
          </p:nvPr>
        </p:nvSpPr>
        <p:spPr>
          <a:xfrm>
            <a:off x="6858000" y="0"/>
            <a:ext cx="2286000" cy="5143500"/>
          </a:xfrm>
          <a:solidFill>
            <a:schemeClr val="accent4"/>
          </a:solidFill>
        </p:spPr>
        <p:txBody>
          <a:bodyPr lIns="228600" tIns="192024" rIns="228600" bIns="228600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100">
                <a:solidFill>
                  <a:schemeClr val="bg2"/>
                </a:solidFill>
              </a:defRPr>
            </a:lvl2pPr>
            <a:lvl3pPr>
              <a:defRPr sz="1100">
                <a:solidFill>
                  <a:schemeClr val="bg2"/>
                </a:solidFill>
              </a:defRPr>
            </a:lvl3pPr>
            <a:lvl4pPr>
              <a:defRPr sz="1100">
                <a:solidFill>
                  <a:schemeClr val="bg2"/>
                </a:solidFill>
              </a:defRPr>
            </a:lvl4pPr>
            <a:lvl5pPr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74989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1445"/>
          </a:xfrm>
        </p:spPr>
        <p:txBody>
          <a:bodyPr/>
          <a:lstStyle>
            <a:lvl1pPr>
              <a:defRPr sz="1600"/>
            </a:lvl1pPr>
            <a:lvl2pPr marL="0" indent="0">
              <a:spcBef>
                <a:spcPts val="1100"/>
              </a:spcBef>
              <a:buFontTx/>
              <a:buNone/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32970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content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514600" y="666750"/>
            <a:ext cx="6400800" cy="38242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7112024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(1/4), blank (3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116488"/>
            <a:ext cx="1828800" cy="3454400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24051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: title, text (2/4), content (2/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895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28600" y="1097280"/>
            <a:ext cx="1828800" cy="3502152"/>
          </a:xfrm>
        </p:spPr>
        <p:txBody>
          <a:bodyPr/>
          <a:lstStyle>
            <a:lvl1pPr>
              <a:defRPr sz="16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514600" y="1124712"/>
            <a:ext cx="1828800" cy="3456432"/>
          </a:xfrm>
        </p:spPr>
        <p:txBody>
          <a:bodyPr/>
          <a:lstStyle>
            <a:lvl1pPr>
              <a:defRPr sz="1400"/>
            </a:lvl1pPr>
            <a:lvl2pPr marL="0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4572000" y="0"/>
            <a:ext cx="4572000" cy="5143500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03830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26" Type="http://schemas.openxmlformats.org/officeDocument/2006/relationships/slideLayout" Target="../slideLayouts/slideLayout61.xml"/><Relationship Id="rId3" Type="http://schemas.openxmlformats.org/officeDocument/2006/relationships/slideLayout" Target="../slideLayouts/slideLayout38.xml"/><Relationship Id="rId21" Type="http://schemas.openxmlformats.org/officeDocument/2006/relationships/slideLayout" Target="../slideLayouts/slideLayout56.xml"/><Relationship Id="rId34" Type="http://schemas.openxmlformats.org/officeDocument/2006/relationships/slideLayout" Target="../slideLayouts/slideLayout69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5" Type="http://schemas.openxmlformats.org/officeDocument/2006/relationships/slideLayout" Target="../slideLayouts/slideLayout60.xml"/><Relationship Id="rId33" Type="http://schemas.openxmlformats.org/officeDocument/2006/relationships/slideLayout" Target="../slideLayouts/slideLayout68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55.xml"/><Relationship Id="rId29" Type="http://schemas.openxmlformats.org/officeDocument/2006/relationships/slideLayout" Target="../slideLayouts/slideLayout64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24" Type="http://schemas.openxmlformats.org/officeDocument/2006/relationships/slideLayout" Target="../slideLayouts/slideLayout59.xml"/><Relationship Id="rId32" Type="http://schemas.openxmlformats.org/officeDocument/2006/relationships/slideLayout" Target="../slideLayouts/slideLayout67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58.xml"/><Relationship Id="rId28" Type="http://schemas.openxmlformats.org/officeDocument/2006/relationships/slideLayout" Target="../slideLayouts/slideLayout63.xml"/><Relationship Id="rId36" Type="http://schemas.openxmlformats.org/officeDocument/2006/relationships/theme" Target="../theme/theme2.xml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31" Type="http://schemas.openxmlformats.org/officeDocument/2006/relationships/slideLayout" Target="../slideLayouts/slideLayout66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57.xml"/><Relationship Id="rId27" Type="http://schemas.openxmlformats.org/officeDocument/2006/relationships/slideLayout" Target="../slideLayouts/slideLayout62.xml"/><Relationship Id="rId30" Type="http://schemas.openxmlformats.org/officeDocument/2006/relationships/slideLayout" Target="../slideLayouts/slideLayout65.xml"/><Relationship Id="rId35" Type="http://schemas.openxmlformats.org/officeDocument/2006/relationships/slideLayout" Target="../slideLayouts/slideLayout70.xml"/><Relationship Id="rId8" Type="http://schemas.openxmlformats.org/officeDocument/2006/relationships/slideLayout" Target="../slideLayouts/slideLayout43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83.xml"/><Relationship Id="rId18" Type="http://schemas.openxmlformats.org/officeDocument/2006/relationships/slideLayout" Target="../slideLayouts/slideLayout88.xml"/><Relationship Id="rId26" Type="http://schemas.openxmlformats.org/officeDocument/2006/relationships/slideLayout" Target="../slideLayouts/slideLayout96.xml"/><Relationship Id="rId3" Type="http://schemas.openxmlformats.org/officeDocument/2006/relationships/slideLayout" Target="../slideLayouts/slideLayout73.xml"/><Relationship Id="rId21" Type="http://schemas.openxmlformats.org/officeDocument/2006/relationships/slideLayout" Target="../slideLayouts/slideLayout91.xml"/><Relationship Id="rId34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slideLayout" Target="../slideLayouts/slideLayout87.xml"/><Relationship Id="rId25" Type="http://schemas.openxmlformats.org/officeDocument/2006/relationships/slideLayout" Target="../slideLayouts/slideLayout95.xml"/><Relationship Id="rId33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72.xml"/><Relationship Id="rId16" Type="http://schemas.openxmlformats.org/officeDocument/2006/relationships/slideLayout" Target="../slideLayouts/slideLayout86.xml"/><Relationship Id="rId20" Type="http://schemas.openxmlformats.org/officeDocument/2006/relationships/slideLayout" Target="../slideLayouts/slideLayout90.xml"/><Relationship Id="rId29" Type="http://schemas.openxmlformats.org/officeDocument/2006/relationships/slideLayout" Target="../slideLayouts/slideLayout99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24" Type="http://schemas.openxmlformats.org/officeDocument/2006/relationships/slideLayout" Target="../slideLayouts/slideLayout94.xml"/><Relationship Id="rId32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75.xml"/><Relationship Id="rId15" Type="http://schemas.openxmlformats.org/officeDocument/2006/relationships/slideLayout" Target="../slideLayouts/slideLayout85.xml"/><Relationship Id="rId23" Type="http://schemas.openxmlformats.org/officeDocument/2006/relationships/slideLayout" Target="../slideLayouts/slideLayout93.xml"/><Relationship Id="rId28" Type="http://schemas.openxmlformats.org/officeDocument/2006/relationships/slideLayout" Target="../slideLayouts/slideLayout98.xml"/><Relationship Id="rId36" Type="http://schemas.openxmlformats.org/officeDocument/2006/relationships/theme" Target="../theme/theme3.xml"/><Relationship Id="rId10" Type="http://schemas.openxmlformats.org/officeDocument/2006/relationships/slideLayout" Target="../slideLayouts/slideLayout80.xml"/><Relationship Id="rId19" Type="http://schemas.openxmlformats.org/officeDocument/2006/relationships/slideLayout" Target="../slideLayouts/slideLayout89.xml"/><Relationship Id="rId31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4.xml"/><Relationship Id="rId22" Type="http://schemas.openxmlformats.org/officeDocument/2006/relationships/slideLayout" Target="../slideLayouts/slideLayout92.xml"/><Relationship Id="rId27" Type="http://schemas.openxmlformats.org/officeDocument/2006/relationships/slideLayout" Target="../slideLayouts/slideLayout97.xml"/><Relationship Id="rId30" Type="http://schemas.openxmlformats.org/officeDocument/2006/relationships/slideLayout" Target="../slideLayouts/slideLayout100.xml"/><Relationship Id="rId35" Type="http://schemas.openxmlformats.org/officeDocument/2006/relationships/slideLayout" Target="../slideLayouts/slideLayout105.xml"/><Relationship Id="rId8" Type="http://schemas.openxmlformats.org/officeDocument/2006/relationships/slideLayout" Target="../slideLayouts/slideLayout78.xml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18.xml"/><Relationship Id="rId18" Type="http://schemas.openxmlformats.org/officeDocument/2006/relationships/slideLayout" Target="../slideLayouts/slideLayout123.xml"/><Relationship Id="rId26" Type="http://schemas.openxmlformats.org/officeDocument/2006/relationships/slideLayout" Target="../slideLayouts/slideLayout131.xml"/><Relationship Id="rId3" Type="http://schemas.openxmlformats.org/officeDocument/2006/relationships/slideLayout" Target="../slideLayouts/slideLayout108.xml"/><Relationship Id="rId21" Type="http://schemas.openxmlformats.org/officeDocument/2006/relationships/slideLayout" Target="../slideLayouts/slideLayout126.xml"/><Relationship Id="rId34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17.xml"/><Relationship Id="rId17" Type="http://schemas.openxmlformats.org/officeDocument/2006/relationships/slideLayout" Target="../slideLayouts/slideLayout122.xml"/><Relationship Id="rId25" Type="http://schemas.openxmlformats.org/officeDocument/2006/relationships/slideLayout" Target="../slideLayouts/slideLayout130.xml"/><Relationship Id="rId33" Type="http://schemas.openxmlformats.org/officeDocument/2006/relationships/slideLayout" Target="../slideLayouts/slideLayout138.xml"/><Relationship Id="rId2" Type="http://schemas.openxmlformats.org/officeDocument/2006/relationships/slideLayout" Target="../slideLayouts/slideLayout107.xml"/><Relationship Id="rId16" Type="http://schemas.openxmlformats.org/officeDocument/2006/relationships/slideLayout" Target="../slideLayouts/slideLayout121.xml"/><Relationship Id="rId20" Type="http://schemas.openxmlformats.org/officeDocument/2006/relationships/slideLayout" Target="../slideLayouts/slideLayout125.xml"/><Relationship Id="rId29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24" Type="http://schemas.openxmlformats.org/officeDocument/2006/relationships/slideLayout" Target="../slideLayouts/slideLayout129.xml"/><Relationship Id="rId32" Type="http://schemas.openxmlformats.org/officeDocument/2006/relationships/slideLayout" Target="../slideLayouts/slideLayout137.xml"/><Relationship Id="rId5" Type="http://schemas.openxmlformats.org/officeDocument/2006/relationships/slideLayout" Target="../slideLayouts/slideLayout110.xml"/><Relationship Id="rId15" Type="http://schemas.openxmlformats.org/officeDocument/2006/relationships/slideLayout" Target="../slideLayouts/slideLayout120.xml"/><Relationship Id="rId23" Type="http://schemas.openxmlformats.org/officeDocument/2006/relationships/slideLayout" Target="../slideLayouts/slideLayout128.xml"/><Relationship Id="rId28" Type="http://schemas.openxmlformats.org/officeDocument/2006/relationships/slideLayout" Target="../slideLayouts/slideLayout133.xml"/><Relationship Id="rId36" Type="http://schemas.openxmlformats.org/officeDocument/2006/relationships/theme" Target="../theme/theme4.xml"/><Relationship Id="rId10" Type="http://schemas.openxmlformats.org/officeDocument/2006/relationships/slideLayout" Target="../slideLayouts/slideLayout115.xml"/><Relationship Id="rId19" Type="http://schemas.openxmlformats.org/officeDocument/2006/relationships/slideLayout" Target="../slideLayouts/slideLayout124.xml"/><Relationship Id="rId31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Relationship Id="rId14" Type="http://schemas.openxmlformats.org/officeDocument/2006/relationships/slideLayout" Target="../slideLayouts/slideLayout119.xml"/><Relationship Id="rId22" Type="http://schemas.openxmlformats.org/officeDocument/2006/relationships/slideLayout" Target="../slideLayouts/slideLayout127.xml"/><Relationship Id="rId27" Type="http://schemas.openxmlformats.org/officeDocument/2006/relationships/slideLayout" Target="../slideLayouts/slideLayout132.xml"/><Relationship Id="rId30" Type="http://schemas.openxmlformats.org/officeDocument/2006/relationships/slideLayout" Target="../slideLayouts/slideLayout135.xml"/><Relationship Id="rId35" Type="http://schemas.openxmlformats.org/officeDocument/2006/relationships/slideLayout" Target="../slideLayouts/slideLayout140.xml"/><Relationship Id="rId8" Type="http://schemas.openxmlformats.org/officeDocument/2006/relationships/slideLayout" Target="../slideLayouts/slideLayout1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11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0" y="192024"/>
            <a:ext cx="4114800" cy="4500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858000" y="4826480"/>
            <a:ext cx="20574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 baseline="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3FD999D4-B456-9943-89B7-30D56181CE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228600" y="4826480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 baseline="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IBM Cloud / © 2018 IBM Corporation</a:t>
            </a:r>
          </a:p>
        </p:txBody>
      </p:sp>
    </p:spTree>
    <p:extLst>
      <p:ext uri="{BB962C8B-B14F-4D97-AF65-F5344CB8AC3E}">
        <p14:creationId xmlns:p14="http://schemas.microsoft.com/office/powerpoint/2010/main" val="117404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819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  <p:sldLayoutId id="2147483695" r:id="rId23"/>
    <p:sldLayoutId id="2147483696" r:id="rId24"/>
    <p:sldLayoutId id="2147483697" r:id="rId25"/>
    <p:sldLayoutId id="2147483698" r:id="rId26"/>
    <p:sldLayoutId id="2147483699" r:id="rId27"/>
    <p:sldLayoutId id="2147483700" r:id="rId28"/>
    <p:sldLayoutId id="2147483701" r:id="rId29"/>
    <p:sldLayoutId id="2147483702" r:id="rId30"/>
    <p:sldLayoutId id="2147483703" r:id="rId31"/>
    <p:sldLayoutId id="2147483704" r:id="rId32"/>
    <p:sldLayoutId id="2147483705" r:id="rId33"/>
    <p:sldLayoutId id="2147483822" r:id="rId34"/>
    <p:sldLayoutId id="2147483707" r:id="rId35"/>
  </p:sldLayoutIdLst>
  <p:hf hd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2"/>
          </a:solidFill>
          <a:latin typeface="+mj-lt"/>
          <a:ea typeface="Arial" charset="0"/>
          <a:cs typeface="Arial" charset="0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ts val="1100"/>
        </a:spcBef>
        <a:buFont typeface="Arial"/>
        <a:buNone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1pPr>
      <a:lvl2pPr marL="173038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2pPr>
      <a:lvl3pPr marL="3968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•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3pPr>
      <a:lvl4pPr marL="625475" indent="-168275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4pPr>
      <a:lvl5pPr marL="8032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»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296">
          <p15:clr>
            <a:srgbClr val="F26B43"/>
          </p15:clr>
        </p15:guide>
        <p15:guide id="2" orient="horz" pos="1619">
          <p15:clr>
            <a:srgbClr val="F26B43"/>
          </p15:clr>
        </p15:guide>
        <p15:guide id="3" orient="horz" pos="1216">
          <p15:clr>
            <a:srgbClr val="F26B43"/>
          </p15:clr>
        </p15:guide>
        <p15:guide id="5" orient="horz" pos="813">
          <p15:clr>
            <a:srgbClr val="F26B43"/>
          </p15:clr>
        </p15:guide>
        <p15:guide id="7" orient="horz" pos="2022">
          <p15:clr>
            <a:srgbClr val="F26B43"/>
          </p15:clr>
        </p15:guide>
        <p15:guide id="8" orient="horz" pos="2426">
          <p15:clr>
            <a:srgbClr val="F26B43"/>
          </p15:clr>
        </p15:guide>
        <p15:guide id="9" orient="horz" pos="2829">
          <p15:clr>
            <a:srgbClr val="F26B43"/>
          </p15:clr>
        </p15:guide>
        <p15:guide id="11" pos="2880">
          <p15:clr>
            <a:srgbClr val="F26B43"/>
          </p15:clr>
        </p15:guide>
        <p15:guide id="13" pos="2736">
          <p15:clr>
            <a:srgbClr val="F26B43"/>
          </p15:clr>
        </p15:guide>
        <p15:guide id="15" pos="1584">
          <p15:clr>
            <a:srgbClr val="F26B43"/>
          </p15:clr>
        </p15:guide>
        <p15:guide id="17" pos="1440">
          <p15:clr>
            <a:srgbClr val="F26B43"/>
          </p15:clr>
        </p15:guide>
        <p15:guide id="20" pos="3024">
          <p15:clr>
            <a:srgbClr val="F26B43"/>
          </p15:clr>
        </p15:guide>
        <p15:guide id="22" pos="4320">
          <p15:clr>
            <a:srgbClr val="F26B43"/>
          </p15:clr>
        </p15:guide>
        <p15:guide id="24" pos="144">
          <p15:clr>
            <a:srgbClr val="F26B43"/>
          </p15:clr>
        </p15:guide>
        <p15:guide id="26" pos="5616">
          <p15:clr>
            <a:srgbClr val="F26B43"/>
          </p15:clr>
        </p15:guide>
        <p15:guide id="27" orient="horz" pos="142">
          <p15:clr>
            <a:srgbClr val="F26B43"/>
          </p15:clr>
        </p15:guide>
        <p15:guide id="31" pos="4176">
          <p15:clr>
            <a:srgbClr val="F26B43"/>
          </p15:clr>
        </p15:guide>
        <p15:guide id="32" pos="4464">
          <p15:clr>
            <a:srgbClr val="F26B43"/>
          </p15:clr>
        </p15:guide>
        <p15:guide id="34" orient="horz" pos="3098">
          <p15:clr>
            <a:srgbClr val="F26B43"/>
          </p15:clr>
        </p15:guide>
        <p15:guide id="35" orient="horz" pos="420">
          <p15:clr>
            <a:srgbClr val="F26B43"/>
          </p15:clr>
        </p15:guide>
        <p15:guide id="36" orient="horz" pos="73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11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0" y="192024"/>
            <a:ext cx="4114800" cy="4500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858000" y="4826480"/>
            <a:ext cx="20574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 baseline="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228600" y="4826480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 baseline="0">
                <a:solidFill>
                  <a:schemeClr val="bg2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100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818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  <p:sldLayoutId id="2147483726" r:id="rId17"/>
    <p:sldLayoutId id="2147483727" r:id="rId18"/>
    <p:sldLayoutId id="2147483728" r:id="rId19"/>
    <p:sldLayoutId id="2147483729" r:id="rId20"/>
    <p:sldLayoutId id="2147483730" r:id="rId21"/>
    <p:sldLayoutId id="2147483731" r:id="rId22"/>
    <p:sldLayoutId id="2147483732" r:id="rId23"/>
    <p:sldLayoutId id="2147483733" r:id="rId24"/>
    <p:sldLayoutId id="2147483734" r:id="rId25"/>
    <p:sldLayoutId id="2147483735" r:id="rId26"/>
    <p:sldLayoutId id="2147483736" r:id="rId27"/>
    <p:sldLayoutId id="2147483737" r:id="rId28"/>
    <p:sldLayoutId id="2147483738" r:id="rId29"/>
    <p:sldLayoutId id="2147483739" r:id="rId30"/>
    <p:sldLayoutId id="2147483740" r:id="rId31"/>
    <p:sldLayoutId id="2147483741" r:id="rId32"/>
    <p:sldLayoutId id="2147483742" r:id="rId33"/>
    <p:sldLayoutId id="2147483823" r:id="rId34"/>
    <p:sldLayoutId id="2147483744" r:id="rId35"/>
  </p:sldLayoutIdLst>
  <p:hf hd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2"/>
          </a:solidFill>
          <a:latin typeface="+mj-lt"/>
          <a:ea typeface="Arial" charset="0"/>
          <a:cs typeface="Arial" charset="0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ts val="1100"/>
        </a:spcBef>
        <a:buFont typeface="Arial"/>
        <a:buNone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1pPr>
      <a:lvl2pPr marL="173038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2pPr>
      <a:lvl3pPr marL="3968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•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3pPr>
      <a:lvl4pPr marL="625475" indent="-168275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4pPr>
      <a:lvl5pPr marL="8032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»"/>
        <a:defRPr sz="1400" kern="1200">
          <a:solidFill>
            <a:schemeClr val="bg2"/>
          </a:solidFill>
          <a:latin typeface="+mn-lt"/>
          <a:ea typeface="Arial" charset="0"/>
          <a:cs typeface="Arial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296">
          <p15:clr>
            <a:srgbClr val="F26B43"/>
          </p15:clr>
        </p15:guide>
        <p15:guide id="2" orient="horz" pos="1619">
          <p15:clr>
            <a:srgbClr val="F26B43"/>
          </p15:clr>
        </p15:guide>
        <p15:guide id="3" orient="horz" pos="1216">
          <p15:clr>
            <a:srgbClr val="F26B43"/>
          </p15:clr>
        </p15:guide>
        <p15:guide id="5" orient="horz" pos="813">
          <p15:clr>
            <a:srgbClr val="F26B43"/>
          </p15:clr>
        </p15:guide>
        <p15:guide id="7" orient="horz" pos="2022">
          <p15:clr>
            <a:srgbClr val="F26B43"/>
          </p15:clr>
        </p15:guide>
        <p15:guide id="8" orient="horz" pos="2426">
          <p15:clr>
            <a:srgbClr val="F26B43"/>
          </p15:clr>
        </p15:guide>
        <p15:guide id="9" orient="horz" pos="2829">
          <p15:clr>
            <a:srgbClr val="F26B43"/>
          </p15:clr>
        </p15:guide>
        <p15:guide id="11" pos="2880">
          <p15:clr>
            <a:srgbClr val="F26B43"/>
          </p15:clr>
        </p15:guide>
        <p15:guide id="13" pos="2736">
          <p15:clr>
            <a:srgbClr val="F26B43"/>
          </p15:clr>
        </p15:guide>
        <p15:guide id="15" pos="1584">
          <p15:clr>
            <a:srgbClr val="F26B43"/>
          </p15:clr>
        </p15:guide>
        <p15:guide id="17" pos="1440">
          <p15:clr>
            <a:srgbClr val="F26B43"/>
          </p15:clr>
        </p15:guide>
        <p15:guide id="20" pos="3024">
          <p15:clr>
            <a:srgbClr val="F26B43"/>
          </p15:clr>
        </p15:guide>
        <p15:guide id="22" pos="4320">
          <p15:clr>
            <a:srgbClr val="F26B43"/>
          </p15:clr>
        </p15:guide>
        <p15:guide id="24" pos="144">
          <p15:clr>
            <a:srgbClr val="F26B43"/>
          </p15:clr>
        </p15:guide>
        <p15:guide id="26" pos="5616">
          <p15:clr>
            <a:srgbClr val="F26B43"/>
          </p15:clr>
        </p15:guide>
        <p15:guide id="27" orient="horz" pos="142">
          <p15:clr>
            <a:srgbClr val="F26B43"/>
          </p15:clr>
        </p15:guide>
        <p15:guide id="31" pos="4176">
          <p15:clr>
            <a:srgbClr val="F26B43"/>
          </p15:clr>
        </p15:guide>
        <p15:guide id="32" pos="4464">
          <p15:clr>
            <a:srgbClr val="F26B43"/>
          </p15:clr>
        </p15:guide>
        <p15:guide id="34" orient="horz" pos="3098">
          <p15:clr>
            <a:srgbClr val="F26B43"/>
          </p15:clr>
        </p15:guide>
        <p15:guide id="35" orient="horz" pos="42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11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0" y="192024"/>
            <a:ext cx="4114800" cy="4500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858000" y="4826480"/>
            <a:ext cx="20574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228600" y="4826480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731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  <p:sldLayoutId id="2147483776" r:id="rId31"/>
    <p:sldLayoutId id="2147483777" r:id="rId32"/>
    <p:sldLayoutId id="2147483778" r:id="rId33"/>
    <p:sldLayoutId id="2147483824" r:id="rId34"/>
    <p:sldLayoutId id="2147483780" r:id="rId35"/>
  </p:sldLayoutIdLst>
  <p:hf hd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Arial" charset="0"/>
          <a:cs typeface="Arial" charset="0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ts val="1100"/>
        </a:spcBef>
        <a:buFont typeface="Arial"/>
        <a:buNone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1pPr>
      <a:lvl2pPr marL="173038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2pPr>
      <a:lvl3pPr marL="3968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•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3pPr>
      <a:lvl4pPr marL="625475" indent="-168275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4pPr>
      <a:lvl5pPr marL="8032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»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296">
          <p15:clr>
            <a:srgbClr val="F26B43"/>
          </p15:clr>
        </p15:guide>
        <p15:guide id="2" orient="horz" pos="1619">
          <p15:clr>
            <a:srgbClr val="F26B43"/>
          </p15:clr>
        </p15:guide>
        <p15:guide id="3" orient="horz" pos="1216">
          <p15:clr>
            <a:srgbClr val="F26B43"/>
          </p15:clr>
        </p15:guide>
        <p15:guide id="5" orient="horz" pos="813">
          <p15:clr>
            <a:srgbClr val="F26B43"/>
          </p15:clr>
        </p15:guide>
        <p15:guide id="7" orient="horz" pos="2022">
          <p15:clr>
            <a:srgbClr val="F26B43"/>
          </p15:clr>
        </p15:guide>
        <p15:guide id="8" orient="horz" pos="2426">
          <p15:clr>
            <a:srgbClr val="F26B43"/>
          </p15:clr>
        </p15:guide>
        <p15:guide id="9" orient="horz" pos="2829">
          <p15:clr>
            <a:srgbClr val="F26B43"/>
          </p15:clr>
        </p15:guide>
        <p15:guide id="11" pos="2880">
          <p15:clr>
            <a:srgbClr val="F26B43"/>
          </p15:clr>
        </p15:guide>
        <p15:guide id="13" pos="2736">
          <p15:clr>
            <a:srgbClr val="F26B43"/>
          </p15:clr>
        </p15:guide>
        <p15:guide id="15" pos="1584">
          <p15:clr>
            <a:srgbClr val="F26B43"/>
          </p15:clr>
        </p15:guide>
        <p15:guide id="17" pos="1440">
          <p15:clr>
            <a:srgbClr val="F26B43"/>
          </p15:clr>
        </p15:guide>
        <p15:guide id="20" pos="3024">
          <p15:clr>
            <a:srgbClr val="F26B43"/>
          </p15:clr>
        </p15:guide>
        <p15:guide id="22" pos="4320">
          <p15:clr>
            <a:srgbClr val="F26B43"/>
          </p15:clr>
        </p15:guide>
        <p15:guide id="24" pos="144">
          <p15:clr>
            <a:srgbClr val="F26B43"/>
          </p15:clr>
        </p15:guide>
        <p15:guide id="26" pos="5616">
          <p15:clr>
            <a:srgbClr val="F26B43"/>
          </p15:clr>
        </p15:guide>
        <p15:guide id="27" orient="horz" pos="142">
          <p15:clr>
            <a:srgbClr val="F26B43"/>
          </p15:clr>
        </p15:guide>
        <p15:guide id="31" pos="4176">
          <p15:clr>
            <a:srgbClr val="F26B43"/>
          </p15:clr>
        </p15:guide>
        <p15:guide id="32" pos="4464">
          <p15:clr>
            <a:srgbClr val="F26B43"/>
          </p15:clr>
        </p15:guide>
        <p15:guide id="34" orient="horz" pos="3098">
          <p15:clr>
            <a:srgbClr val="F26B43"/>
          </p15:clr>
        </p15:guide>
        <p15:guide id="35" orient="horz" pos="420">
          <p15:clr>
            <a:srgbClr val="F26B43"/>
          </p15:clr>
        </p15:guide>
        <p15:guide id="36" orient="horz" pos="73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01168"/>
            <a:ext cx="4114800" cy="44911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0" y="192024"/>
            <a:ext cx="4114800" cy="45002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858000" y="4826480"/>
            <a:ext cx="20574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D0BE6F14-FF48-0F4F-A8AA-2E3F25371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228600" y="4826480"/>
            <a:ext cx="6400800" cy="1371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 baseline="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r>
              <a:rPr lang="de-DE" dirty="0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30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817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7" r:id="rId16"/>
    <p:sldLayoutId id="2147483798" r:id="rId17"/>
    <p:sldLayoutId id="2147483799" r:id="rId18"/>
    <p:sldLayoutId id="2147483800" r:id="rId19"/>
    <p:sldLayoutId id="2147483801" r:id="rId20"/>
    <p:sldLayoutId id="2147483802" r:id="rId21"/>
    <p:sldLayoutId id="2147483803" r:id="rId22"/>
    <p:sldLayoutId id="2147483804" r:id="rId23"/>
    <p:sldLayoutId id="2147483805" r:id="rId24"/>
    <p:sldLayoutId id="2147483806" r:id="rId25"/>
    <p:sldLayoutId id="2147483807" r:id="rId26"/>
    <p:sldLayoutId id="2147483808" r:id="rId27"/>
    <p:sldLayoutId id="2147483809" r:id="rId28"/>
    <p:sldLayoutId id="2147483810" r:id="rId29"/>
    <p:sldLayoutId id="2147483811" r:id="rId30"/>
    <p:sldLayoutId id="2147483812" r:id="rId31"/>
    <p:sldLayoutId id="2147483813" r:id="rId32"/>
    <p:sldLayoutId id="2147483814" r:id="rId33"/>
    <p:sldLayoutId id="2147483825" r:id="rId34"/>
    <p:sldLayoutId id="2147483816" r:id="rId35"/>
  </p:sldLayoutIdLst>
  <p:hf hd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Arial" charset="0"/>
          <a:cs typeface="Arial" charset="0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ts val="1100"/>
        </a:spcBef>
        <a:buFont typeface="Arial"/>
        <a:buNone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1pPr>
      <a:lvl2pPr marL="173038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2pPr>
      <a:lvl3pPr marL="3968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•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3pPr>
      <a:lvl4pPr marL="625475" indent="-168275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–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4pPr>
      <a:lvl5pPr marL="803275" indent="-173038" algn="l" defTabSz="457200" rtl="0" eaLnBrk="1" latinLnBrk="0" hangingPunct="1">
        <a:lnSpc>
          <a:spcPct val="100000"/>
        </a:lnSpc>
        <a:spcBef>
          <a:spcPts val="1100"/>
        </a:spcBef>
        <a:spcAft>
          <a:spcPts val="0"/>
        </a:spcAft>
        <a:buFont typeface="Arial"/>
        <a:buChar char="»"/>
        <a:defRPr sz="1400" kern="1200">
          <a:solidFill>
            <a:schemeClr val="tx1"/>
          </a:solidFill>
          <a:latin typeface="+mn-lt"/>
          <a:ea typeface="Arial" charset="0"/>
          <a:cs typeface="Arial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296">
          <p15:clr>
            <a:srgbClr val="F26B43"/>
          </p15:clr>
        </p15:guide>
        <p15:guide id="2" orient="horz" pos="1619">
          <p15:clr>
            <a:srgbClr val="F26B43"/>
          </p15:clr>
        </p15:guide>
        <p15:guide id="3" orient="horz" pos="1216">
          <p15:clr>
            <a:srgbClr val="F26B43"/>
          </p15:clr>
        </p15:guide>
        <p15:guide id="5" orient="horz" pos="813">
          <p15:clr>
            <a:srgbClr val="F26B43"/>
          </p15:clr>
        </p15:guide>
        <p15:guide id="7" orient="horz" pos="2022">
          <p15:clr>
            <a:srgbClr val="F26B43"/>
          </p15:clr>
        </p15:guide>
        <p15:guide id="8" orient="horz" pos="2426">
          <p15:clr>
            <a:srgbClr val="F26B43"/>
          </p15:clr>
        </p15:guide>
        <p15:guide id="9" orient="horz" pos="2829">
          <p15:clr>
            <a:srgbClr val="F26B43"/>
          </p15:clr>
        </p15:guide>
        <p15:guide id="11" pos="2880">
          <p15:clr>
            <a:srgbClr val="F26B43"/>
          </p15:clr>
        </p15:guide>
        <p15:guide id="13" pos="2736">
          <p15:clr>
            <a:srgbClr val="F26B43"/>
          </p15:clr>
        </p15:guide>
        <p15:guide id="15" pos="1584">
          <p15:clr>
            <a:srgbClr val="F26B43"/>
          </p15:clr>
        </p15:guide>
        <p15:guide id="17" pos="1440">
          <p15:clr>
            <a:srgbClr val="F26B43"/>
          </p15:clr>
        </p15:guide>
        <p15:guide id="20" pos="3024">
          <p15:clr>
            <a:srgbClr val="F26B43"/>
          </p15:clr>
        </p15:guide>
        <p15:guide id="22" pos="4320">
          <p15:clr>
            <a:srgbClr val="F26B43"/>
          </p15:clr>
        </p15:guide>
        <p15:guide id="24" pos="144">
          <p15:clr>
            <a:srgbClr val="F26B43"/>
          </p15:clr>
        </p15:guide>
        <p15:guide id="26" pos="5616">
          <p15:clr>
            <a:srgbClr val="F26B43"/>
          </p15:clr>
        </p15:guide>
        <p15:guide id="27" orient="horz" pos="142">
          <p15:clr>
            <a:srgbClr val="F26B43"/>
          </p15:clr>
        </p15:guide>
        <p15:guide id="31" pos="4176">
          <p15:clr>
            <a:srgbClr val="F26B43"/>
          </p15:clr>
        </p15:guide>
        <p15:guide id="32" pos="4464">
          <p15:clr>
            <a:srgbClr val="F26B43"/>
          </p15:clr>
        </p15:guide>
        <p15:guide id="34" orient="horz" pos="3098">
          <p15:clr>
            <a:srgbClr val="F26B43"/>
          </p15:clr>
        </p15:guide>
        <p15:guide id="35" orient="horz" pos="420">
          <p15:clr>
            <a:srgbClr val="F26B43"/>
          </p15:clr>
        </p15:guide>
        <p15:guide id="36" orient="horz" pos="7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9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9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IBM Cloud / © 2018 IBM Corporation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03781"/>
            <a:ext cx="4343401" cy="4479344"/>
          </a:xfrm>
        </p:spPr>
        <p:txBody>
          <a:bodyPr/>
          <a:lstStyle/>
          <a:p>
            <a:r>
              <a:rPr lang="en-US" altLang="zh-CN" dirty="0" err="1">
                <a:ea typeface="SimSun" panose="02010600030101010101" pitchFamily="2" charset="-122"/>
              </a:rPr>
              <a:t>InfoSphere</a:t>
            </a:r>
            <a:r>
              <a:rPr lang="en-US" altLang="zh-CN" dirty="0">
                <a:ea typeface="SimSun" panose="02010600030101010101" pitchFamily="2" charset="-122"/>
              </a:rPr>
              <a:t> MDM Advanced Edition (Physical)</a:t>
            </a:r>
            <a:br>
              <a:rPr lang="en-US" altLang="zh-CN" dirty="0">
                <a:ea typeface="SimSun" panose="02010600030101010101" pitchFamily="2" charset="-122"/>
              </a:rPr>
            </a:br>
            <a:r>
              <a:rPr lang="en-US" altLang="zh-CN" dirty="0">
                <a:ea typeface="SimSun" panose="02010600030101010101" pitchFamily="2" charset="-122"/>
              </a:rPr>
              <a:t>- Headless Workbench Build</a:t>
            </a:r>
            <a:br>
              <a:rPr lang="en-US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56673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10C32-7051-5A45-9742-9B4922EB1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01168"/>
            <a:ext cx="8686800" cy="959358"/>
          </a:xfrm>
        </p:spPr>
        <p:txBody>
          <a:bodyPr/>
          <a:lstStyle/>
          <a:p>
            <a:r>
              <a:rPr lang="en-US" dirty="0"/>
              <a:t>Workbench Automated Headless Build - Introduction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65AA2B-8C04-BB4F-B85D-C94FF03FF9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731E80-66F0-3F46-98CC-ECDF74793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© 2018 IBM Corporation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342FF9-E448-6246-ACA8-EBF15C43887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8600" y="1124712"/>
            <a:ext cx="8686800" cy="358584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Headless build environment setup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Headless build environment configuration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Live demo - sample project, running headless build, build artefacts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 we verified the CBA and deployment assets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524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10C32-7051-5A45-9742-9B4922EB1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37172"/>
            <a:ext cx="8686800" cy="696082"/>
          </a:xfrm>
        </p:spPr>
        <p:txBody>
          <a:bodyPr/>
          <a:lstStyle/>
          <a:p>
            <a:r>
              <a:rPr lang="en-US" dirty="0"/>
              <a:t>Build Environment Setup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65AA2B-8C04-BB4F-B85D-C94FF03FF9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731E80-66F0-3F46-98CC-ECDF74793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© 2018 IBM Corporation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342FF9-E448-6246-ACA8-EBF15C43887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8600" y="1124712"/>
            <a:ext cx="8686800" cy="3585845"/>
          </a:xfrm>
        </p:spPr>
        <p:txBody>
          <a:bodyPr/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Install a recent version of </a:t>
            </a:r>
            <a:r>
              <a:rPr lang="en-GB" i="1" dirty="0"/>
              <a:t>Apache ANT</a:t>
            </a:r>
            <a:r>
              <a:rPr lang="en-GB" dirty="0"/>
              <a:t> – (we used version 1.10.5)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Install </a:t>
            </a:r>
            <a:r>
              <a:rPr lang="en-GB" i="1" dirty="0"/>
              <a:t>Rational Application Developer for WebSphere Software v9.0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Install </a:t>
            </a:r>
            <a:r>
              <a:rPr lang="en-GB" i="1" dirty="0"/>
              <a:t>WebSphere Application Server v8.5.5.1</a:t>
            </a:r>
            <a:r>
              <a:rPr lang="en-GB" dirty="0"/>
              <a:t> and create a profile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Download </a:t>
            </a:r>
            <a:r>
              <a:rPr lang="en-GB" i="1" dirty="0"/>
              <a:t>ant-contrib-1.0b3.jar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Copy the build files</a:t>
            </a:r>
            <a:r>
              <a:rPr lang="en-US" dirty="0"/>
              <a:t> and edit configuration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9690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10C32-7051-5A45-9742-9B4922EB1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37172"/>
            <a:ext cx="8686800" cy="696082"/>
          </a:xfrm>
        </p:spPr>
        <p:txBody>
          <a:bodyPr/>
          <a:lstStyle/>
          <a:p>
            <a:r>
              <a:rPr lang="en-US" dirty="0"/>
              <a:t>Build Environment Configuration – </a:t>
            </a:r>
            <a:r>
              <a:rPr lang="en-US" dirty="0" err="1"/>
              <a:t>mdm_wb_build.properties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65AA2B-8C04-BB4F-B85D-C94FF03FF9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731E80-66F0-3F46-98CC-ECDF74793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© 2018 IBM Corporation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342FF9-E448-6246-ACA8-EBF15C43887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8600" y="1124712"/>
            <a:ext cx="8686800" cy="3585845"/>
          </a:xfrm>
        </p:spPr>
        <p:txBody>
          <a:bodyPr/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i="1" dirty="0" err="1"/>
              <a:t>InputFolder</a:t>
            </a:r>
            <a:r>
              <a:rPr lang="en-GB" dirty="0"/>
              <a:t> property - set to where the workbench project folders are (in our case we specified the git checkout </a:t>
            </a:r>
            <a:r>
              <a:rPr lang="en-GB" dirty="0" err="1"/>
              <a:t>dir</a:t>
            </a:r>
            <a:r>
              <a:rPr lang="en-GB" dirty="0"/>
              <a:t>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i="1" dirty="0" err="1"/>
              <a:t>OutputFolderPrefix</a:t>
            </a:r>
            <a:r>
              <a:rPr lang="en-GB" dirty="0"/>
              <a:t> property - set to a folder where the build output will go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i="1" dirty="0" err="1"/>
              <a:t>AntContribHome</a:t>
            </a:r>
            <a:r>
              <a:rPr lang="en-GB" dirty="0"/>
              <a:t> property - set to the folder containing the </a:t>
            </a:r>
            <a:r>
              <a:rPr lang="en-GB" i="1" dirty="0"/>
              <a:t>ant-</a:t>
            </a:r>
            <a:r>
              <a:rPr lang="en-GB" i="1" dirty="0" err="1"/>
              <a:t>contrib.jar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i="1" dirty="0" err="1"/>
              <a:t>EclipseHome</a:t>
            </a:r>
            <a:r>
              <a:rPr lang="en-GB" dirty="0"/>
              <a:t> property - set to the install </a:t>
            </a:r>
            <a:r>
              <a:rPr lang="en-GB" dirty="0" err="1"/>
              <a:t>dir</a:t>
            </a:r>
            <a:r>
              <a:rPr lang="en-GB" dirty="0"/>
              <a:t> of </a:t>
            </a:r>
            <a:r>
              <a:rPr lang="en-GB" i="1" dirty="0"/>
              <a:t>RAD4WS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i="1" dirty="0" err="1"/>
              <a:t>WASHome</a:t>
            </a:r>
            <a:r>
              <a:rPr lang="en-GB" dirty="0"/>
              <a:t> property - set to the </a:t>
            </a:r>
            <a:r>
              <a:rPr lang="en-GB" i="1" dirty="0"/>
              <a:t>WAS 8.5</a:t>
            </a:r>
            <a:r>
              <a:rPr lang="en-GB" dirty="0"/>
              <a:t> install </a:t>
            </a:r>
            <a:r>
              <a:rPr lang="en-GB" dirty="0" err="1"/>
              <a:t>dir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i="1" dirty="0" err="1"/>
              <a:t>WSRuntimeTypeId</a:t>
            </a:r>
            <a:r>
              <a:rPr lang="en-GB" dirty="0"/>
              <a:t> property - leave as it is - if you wish to list all of the </a:t>
            </a:r>
            <a:r>
              <a:rPr lang="en-GB" i="1" dirty="0"/>
              <a:t>WebSphere Runtime Type Ids</a:t>
            </a:r>
            <a:r>
              <a:rPr lang="en-GB" dirty="0"/>
              <a:t> installed run the </a:t>
            </a:r>
            <a:r>
              <a:rPr lang="en-GB" i="1" dirty="0" err="1"/>
              <a:t>listServerTypes.xml</a:t>
            </a:r>
            <a:r>
              <a:rPr lang="en-GB" dirty="0"/>
              <a:t> ANT script </a:t>
            </a:r>
            <a:r>
              <a:rPr lang="en-GB" dirty="0" err="1"/>
              <a:t>headlessly</a:t>
            </a:r>
            <a:r>
              <a:rPr lang="en-GB" dirty="0"/>
              <a:t> in </a:t>
            </a:r>
            <a:r>
              <a:rPr lang="en-GB" i="1" dirty="0"/>
              <a:t>RAD</a:t>
            </a:r>
            <a:r>
              <a:rPr lang="en-GB" dirty="0"/>
              <a:t> (e.g. run </a:t>
            </a:r>
            <a:r>
              <a:rPr lang="en-GB" i="1" dirty="0"/>
              <a:t>/opt/IBM/SDP/bin/</a:t>
            </a:r>
            <a:r>
              <a:rPr lang="en-GB" i="1" dirty="0" err="1"/>
              <a:t>runAnt.sh</a:t>
            </a:r>
            <a:r>
              <a:rPr lang="en-GB" i="1" dirty="0"/>
              <a:t> -</a:t>
            </a:r>
            <a:r>
              <a:rPr lang="en-GB" i="1" dirty="0" err="1"/>
              <a:t>buildfile</a:t>
            </a:r>
            <a:r>
              <a:rPr lang="en-GB" i="1" dirty="0"/>
              <a:t> </a:t>
            </a:r>
            <a:r>
              <a:rPr lang="en-GB" i="1" dirty="0" err="1"/>
              <a:t>listServerTypes.xml</a:t>
            </a:r>
            <a:r>
              <a:rPr lang="en-GB" dirty="0"/>
              <a:t>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i="1" dirty="0" err="1"/>
              <a:t>WSRuntimeId</a:t>
            </a:r>
            <a:r>
              <a:rPr lang="en-GB" dirty="0"/>
              <a:t> property - leave as it is has no effect on the build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i="1" dirty="0" err="1"/>
              <a:t>OSGIUtilLib</a:t>
            </a:r>
            <a:r>
              <a:rPr lang="en-GB" dirty="0"/>
              <a:t> property - this should be set to the </a:t>
            </a:r>
            <a:r>
              <a:rPr lang="en-GB" i="1" dirty="0"/>
              <a:t>RAD4WS</a:t>
            </a:r>
            <a:r>
              <a:rPr lang="en-GB" dirty="0"/>
              <a:t> shared resources directory's plugins folder (this can be found by running </a:t>
            </a:r>
            <a:r>
              <a:rPr lang="en-GB" i="1" dirty="0"/>
              <a:t>Installation Manager</a:t>
            </a:r>
            <a:r>
              <a:rPr lang="en-GB" dirty="0"/>
              <a:t>, clicking </a:t>
            </a:r>
            <a:r>
              <a:rPr lang="en-GB" i="1" dirty="0"/>
              <a:t>Modify</a:t>
            </a:r>
            <a:r>
              <a:rPr lang="en-GB" dirty="0"/>
              <a:t> and then selecting </a:t>
            </a:r>
            <a:r>
              <a:rPr lang="en-GB" i="1" dirty="0"/>
              <a:t>IBM Software Delivery Platform</a:t>
            </a:r>
            <a:r>
              <a:rPr lang="en-GB" dirty="0"/>
              <a:t> - the shared resources folder path is shown in the </a:t>
            </a:r>
            <a:r>
              <a:rPr lang="en-GB" i="1" dirty="0"/>
              <a:t>Details</a:t>
            </a:r>
            <a:r>
              <a:rPr lang="en-GB" dirty="0"/>
              <a:t> section)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i="1" dirty="0" err="1"/>
              <a:t>OSGIJarName</a:t>
            </a:r>
            <a:r>
              <a:rPr lang="en-GB" dirty="0"/>
              <a:t> property - leave as it 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226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10C32-7051-5A45-9742-9B4922EB1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37172"/>
            <a:ext cx="8686800" cy="696082"/>
          </a:xfrm>
        </p:spPr>
        <p:txBody>
          <a:bodyPr/>
          <a:lstStyle/>
          <a:p>
            <a:r>
              <a:rPr lang="en-US" dirty="0"/>
              <a:t>Live Demo…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65AA2B-8C04-BB4F-B85D-C94FF03FF9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E6F14-FF48-0F4F-A8AA-2E3F25371E4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731E80-66F0-3F46-98CC-ECDF74793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IBM Cloud / © 2018 IBM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950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>
            <a:extLst>
              <a:ext uri="{FF2B5EF4-FFF2-40B4-BE49-F238E27FC236}">
                <a16:creationId xmlns:a16="http://schemas.microsoft.com/office/drawing/2014/main" id="{3F05AF04-07EA-45C7-A599-199D18F00B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599" y="201168"/>
            <a:ext cx="7380112" cy="959358"/>
          </a:xfrm>
        </p:spPr>
        <p:txBody>
          <a:bodyPr/>
          <a:lstStyle/>
          <a:p>
            <a:pPr eaLnBrk="1" hangingPunct="1"/>
            <a:r>
              <a:rPr lang="en-US" altLang="en-US" dirty="0"/>
              <a:t>Verification: Gather Exported Assets</a:t>
            </a:r>
          </a:p>
        </p:txBody>
      </p:sp>
      <p:sp>
        <p:nvSpPr>
          <p:cNvPr id="7171" name="Content Placeholder 4">
            <a:extLst>
              <a:ext uri="{FF2B5EF4-FFF2-40B4-BE49-F238E27FC236}">
                <a16:creationId xmlns:a16="http://schemas.microsoft.com/office/drawing/2014/main" id="{EDEF4347-9993-45C7-987A-98E51520D95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eaLnBrk="1" hangingPunct="1"/>
            <a:r>
              <a:rPr lang="en-CA" altLang="zh-CN" dirty="0">
                <a:ea typeface="SimSun" panose="02010600030101010101" pitchFamily="2" charset="-122"/>
              </a:rPr>
              <a:t>CBA</a:t>
            </a:r>
          </a:p>
          <a:p>
            <a:pPr marL="458788" lvl="1" indent="-285750">
              <a:buFontTx/>
              <a:buChar char="-"/>
            </a:pPr>
            <a:r>
              <a:rPr lang="en-CA" altLang="zh-CN" sz="1200" dirty="0">
                <a:ea typeface="SimSun" panose="02010600030101010101" pitchFamily="2" charset="-122"/>
              </a:rPr>
              <a:t>to be deployed to WebSphere</a:t>
            </a:r>
          </a:p>
          <a:p>
            <a:pPr eaLnBrk="1" hangingPunct="1"/>
            <a:endParaRPr lang="en-CA" altLang="zh-CN" dirty="0">
              <a:ea typeface="SimSun" panose="02010600030101010101" pitchFamily="2" charset="-122"/>
            </a:endParaRPr>
          </a:p>
          <a:p>
            <a:r>
              <a:rPr lang="en-CA" altLang="zh-CN" dirty="0" err="1">
                <a:ea typeface="SimSun" panose="02010600030101010101" pitchFamily="2" charset="-122"/>
              </a:rPr>
              <a:t>exportArtifacts.zip</a:t>
            </a:r>
            <a:r>
              <a:rPr lang="en-CA" altLang="zh-CN" dirty="0">
                <a:ea typeface="SimSun" panose="02010600030101010101" pitchFamily="2" charset="-122"/>
              </a:rPr>
              <a:t> -&gt; SQL</a:t>
            </a:r>
          </a:p>
          <a:p>
            <a:pPr marL="458788" lvl="1" indent="-285750">
              <a:buFontTx/>
              <a:buChar char="-"/>
            </a:pPr>
            <a:r>
              <a:rPr lang="en-CA" altLang="zh-CN" sz="1200" dirty="0">
                <a:ea typeface="SimSun" panose="02010600030101010101" pitchFamily="2" charset="-122"/>
              </a:rPr>
              <a:t>one set for each supported database platform</a:t>
            </a:r>
          </a:p>
          <a:p>
            <a:pPr marL="458788" lvl="1" indent="-285750">
              <a:buFontTx/>
              <a:buChar char="-"/>
            </a:pPr>
            <a:r>
              <a:rPr lang="en-CA" altLang="zh-CN" sz="1200" dirty="0">
                <a:ea typeface="SimSun" panose="02010600030101010101" pitchFamily="2" charset="-122"/>
              </a:rPr>
              <a:t>for “Setup”, “Rollback” and “</a:t>
            </a:r>
            <a:r>
              <a:rPr lang="en-CA" altLang="zh-CN" sz="1200" dirty="0" err="1">
                <a:ea typeface="SimSun" panose="02010600030101010101" pitchFamily="2" charset="-122"/>
              </a:rPr>
              <a:t>DeleteTAIL</a:t>
            </a:r>
            <a:r>
              <a:rPr lang="en-CA" altLang="zh-CN" sz="1200" dirty="0">
                <a:ea typeface="SimSun" panose="02010600030101010101" pitchFamily="2" charset="-122"/>
              </a:rPr>
              <a:t>”</a:t>
            </a:r>
          </a:p>
          <a:p>
            <a:endParaRPr lang="en-CA" altLang="zh-CN" dirty="0">
              <a:ea typeface="SimSun" panose="02010600030101010101" pitchFamily="2" charset="-122"/>
            </a:endParaRPr>
          </a:p>
          <a:p>
            <a:r>
              <a:rPr lang="en-CA" altLang="zh-CN" dirty="0" err="1">
                <a:ea typeface="SimSun" panose="02010600030101010101" pitchFamily="2" charset="-122"/>
              </a:rPr>
              <a:t>exportArtifacts.zip</a:t>
            </a:r>
            <a:r>
              <a:rPr lang="en-CA" altLang="zh-CN" dirty="0">
                <a:ea typeface="SimSun" panose="02010600030101010101" pitchFamily="2" charset="-122"/>
              </a:rPr>
              <a:t> -&gt; XSD</a:t>
            </a:r>
          </a:p>
          <a:p>
            <a:pPr marL="458788" lvl="1" indent="-285750">
              <a:buFontTx/>
              <a:buChar char="-"/>
            </a:pPr>
            <a:r>
              <a:rPr lang="en-CA" altLang="zh-CN" sz="1200" dirty="0">
                <a:ea typeface="SimSun" panose="02010600030101010101" pitchFamily="2" charset="-122"/>
              </a:rPr>
              <a:t>for validating XML request/response structure</a:t>
            </a:r>
          </a:p>
          <a:p>
            <a:endParaRPr lang="en-CA" altLang="zh-CN" dirty="0">
              <a:ea typeface="SimSun" panose="02010600030101010101" pitchFamily="2" charset="-122"/>
            </a:endParaRPr>
          </a:p>
          <a:p>
            <a:r>
              <a:rPr lang="en-CA" altLang="zh-CN" dirty="0" err="1">
                <a:ea typeface="SimSun" panose="02010600030101010101" pitchFamily="2" charset="-122"/>
              </a:rPr>
              <a:t>exportArtifacts.zip</a:t>
            </a:r>
            <a:r>
              <a:rPr lang="en-CA" altLang="zh-CN" dirty="0">
                <a:ea typeface="SimSun" panose="02010600030101010101" pitchFamily="2" charset="-122"/>
              </a:rPr>
              <a:t> -&gt; WSDL</a:t>
            </a:r>
          </a:p>
          <a:p>
            <a:pPr marL="458788" lvl="1" indent="-285750">
              <a:buFontTx/>
              <a:buChar char="-"/>
            </a:pPr>
            <a:r>
              <a:rPr lang="en-CA" altLang="zh-CN" sz="1200" dirty="0">
                <a:ea typeface="SimSun" panose="02010600030101010101" pitchFamily="2" charset="-122"/>
              </a:rPr>
              <a:t>for validating service/operation and parameters</a:t>
            </a:r>
            <a:endParaRPr lang="en-CA" altLang="zh-CN" dirty="0">
              <a:ea typeface="SimSun" panose="02010600030101010101" pitchFamily="2" charset="-122"/>
            </a:endParaRPr>
          </a:p>
          <a:p>
            <a:pPr eaLnBrk="1" hangingPunct="1"/>
            <a:endParaRPr lang="en-CA" altLang="zh-CN" dirty="0">
              <a:ea typeface="SimSun" panose="02010600030101010101" pitchFamily="2" charset="-122"/>
            </a:endParaRPr>
          </a:p>
          <a:p>
            <a:pPr eaLnBrk="1" hangingPunct="1"/>
            <a:endParaRPr lang="en-CA" altLang="zh-CN" dirty="0">
              <a:ea typeface="SimSun" panose="02010600030101010101" pitchFamily="2" charset="-122"/>
            </a:endParaRPr>
          </a:p>
          <a:p>
            <a:pPr eaLnBrk="1" hangingPunct="1"/>
            <a:endParaRPr lang="en-CA" altLang="zh-CN" dirty="0">
              <a:ea typeface="SimSun" panose="02010600030101010101" pitchFamily="2" charset="-122"/>
            </a:endParaRPr>
          </a:p>
          <a:p>
            <a:pPr eaLnBrk="1" hangingPunct="1"/>
            <a:endParaRPr lang="en-CA" altLang="zh-CN" dirty="0">
              <a:ea typeface="SimSun" panose="02010600030101010101" pitchFamily="2" charset="-122"/>
            </a:endParaRPr>
          </a:p>
          <a:p>
            <a:pPr eaLnBrk="1" hangingPunct="1"/>
            <a:endParaRPr lang="en-CA" altLang="zh-CN" dirty="0">
              <a:ea typeface="SimSun" panose="02010600030101010101" pitchFamily="2" charset="-122"/>
            </a:endParaRPr>
          </a:p>
          <a:p>
            <a:endParaRPr lang="en-US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E61EE9-68EC-E748-957E-FF228FA37F52}"/>
              </a:ext>
            </a:extLst>
          </p:cNvPr>
          <p:cNvSpPr txBox="1"/>
          <p:nvPr/>
        </p:nvSpPr>
        <p:spPr>
          <a:xfrm>
            <a:off x="6163733" y="361244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CAC0A6-55C0-DA49-AF90-5739579BB4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0756" y="1160526"/>
            <a:ext cx="4933244" cy="384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32890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>
            <a:extLst>
              <a:ext uri="{FF2B5EF4-FFF2-40B4-BE49-F238E27FC236}">
                <a16:creationId xmlns:a16="http://schemas.microsoft.com/office/drawing/2014/main" id="{E3A8E855-55D1-4A86-BD3B-A183A23E72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599" y="201168"/>
            <a:ext cx="5901267" cy="959358"/>
          </a:xfrm>
        </p:spPr>
        <p:txBody>
          <a:bodyPr/>
          <a:lstStyle/>
          <a:p>
            <a:r>
              <a:rPr lang="en-US" altLang="en-US" dirty="0"/>
              <a:t>Verification: Setup Environment</a:t>
            </a:r>
          </a:p>
        </p:txBody>
      </p:sp>
      <p:sp>
        <p:nvSpPr>
          <p:cNvPr id="9219" name="Rectangle 5">
            <a:extLst>
              <a:ext uri="{FF2B5EF4-FFF2-40B4-BE49-F238E27FC236}">
                <a16:creationId xmlns:a16="http://schemas.microsoft.com/office/drawing/2014/main" id="{F51E6D63-B5E0-432A-B4CE-5D1342A04290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>
          <a:xfrm>
            <a:off x="228599" y="1124712"/>
            <a:ext cx="4456289" cy="3585845"/>
          </a:xfrm>
        </p:spPr>
        <p:txBody>
          <a:bodyPr/>
          <a:lstStyle/>
          <a:p>
            <a:pPr marL="285750" indent="-285750" eaLnBrk="1" hangingPunct="1">
              <a:buFontTx/>
              <a:buChar char="-"/>
              <a:defRPr/>
            </a:pPr>
            <a:r>
              <a:rPr lang="en-CA" altLang="zh-CN" dirty="0">
                <a:ea typeface="SimSun" panose="02010600030101010101" pitchFamily="2" charset="-122"/>
              </a:rPr>
              <a:t>Run against existing/dedicated MDM environment</a:t>
            </a:r>
          </a:p>
          <a:p>
            <a:pPr eaLnBrk="1" hangingPunct="1"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r>
              <a:rPr lang="en-US" dirty="0"/>
              <a:t>Deploy CBA to WebSphere with </a:t>
            </a:r>
            <a:r>
              <a:rPr lang="en-US" dirty="0" err="1"/>
              <a:t>jython</a:t>
            </a:r>
            <a:r>
              <a:rPr lang="en-US" dirty="0"/>
              <a:t> script for </a:t>
            </a:r>
            <a:r>
              <a:rPr lang="en-US" dirty="0" err="1"/>
              <a:t>wsadmin</a:t>
            </a:r>
            <a:r>
              <a:rPr lang="en-US" dirty="0"/>
              <a:t> tool</a:t>
            </a:r>
            <a:endParaRPr lang="en-US" sz="1200" dirty="0"/>
          </a:p>
          <a:p>
            <a:pPr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r>
              <a:rPr lang="en-US" altLang="zh-CN" dirty="0">
                <a:ea typeface="SimSun" panose="02010600030101010101" pitchFamily="2" charset="-122"/>
              </a:rPr>
              <a:t>Run</a:t>
            </a:r>
            <a:r>
              <a:rPr lang="en-CA" altLang="zh-CN" dirty="0">
                <a:ea typeface="SimSun" panose="02010600030101010101" pitchFamily="2" charset="-122"/>
              </a:rPr>
              <a:t> Setup </a:t>
            </a:r>
            <a:r>
              <a:rPr lang="en-US" altLang="zh-CN" dirty="0">
                <a:ea typeface="SimSun" panose="02010600030101010101" pitchFamily="2" charset="-122"/>
              </a:rPr>
              <a:t>SQL (”all in one” SQL for creating/updating tables and adding meta data)</a:t>
            </a:r>
            <a:endParaRPr lang="en-US" sz="1200" dirty="0"/>
          </a:p>
          <a:p>
            <a:pPr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r>
              <a:rPr lang="en-US" dirty="0"/>
              <a:t>Restart Server</a:t>
            </a:r>
          </a:p>
          <a:p>
            <a:pPr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endParaRPr lang="en-US" dirty="0"/>
          </a:p>
          <a:p>
            <a:pPr marL="285750" indent="-285750" eaLnBrk="1" hangingPunct="1">
              <a:buFontTx/>
              <a:buChar char="-"/>
              <a:defRPr/>
            </a:pPr>
            <a:endParaRPr lang="en-US" dirty="0"/>
          </a:p>
          <a:p>
            <a:pPr marL="285750" indent="-285750" eaLnBrk="1" hangingPunct="1">
              <a:buFontTx/>
              <a:buChar char="-"/>
              <a:defRPr/>
            </a:pPr>
            <a:endParaRPr lang="en-CA" altLang="zh-CN" dirty="0">
              <a:ea typeface="SimSun" panose="02010600030101010101" pitchFamily="2" charset="-122"/>
            </a:endParaRPr>
          </a:p>
          <a:p>
            <a:pPr eaLnBrk="1" hangingPunct="1">
              <a:defRPr/>
            </a:pPr>
            <a:endParaRPr lang="en-CA" altLang="zh-CN" dirty="0">
              <a:ea typeface="SimSun" panose="02010600030101010101" pitchFamily="2" charset="-122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6EE3909-7FA6-DA4E-9766-D441C1E038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9294" y="1849015"/>
            <a:ext cx="4164705" cy="32264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787CBA3-E26E-104B-BCE2-88A4B1D8D1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9295" y="45915"/>
            <a:ext cx="4164705" cy="1756836"/>
          </a:xfrm>
          <a:prstGeom prst="rect">
            <a:avLst/>
          </a:prstGeom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060F447F-7298-CE46-B4D6-CB22EE969AF5}"/>
              </a:ext>
            </a:extLst>
          </p:cNvPr>
          <p:cNvSpPr txBox="1">
            <a:spLocks noChangeArrowheads="1"/>
          </p:cNvSpPr>
          <p:nvPr/>
        </p:nvSpPr>
        <p:spPr>
          <a:xfrm>
            <a:off x="4979295" y="1756486"/>
            <a:ext cx="4164705" cy="18505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CA" altLang="zh-CN" sz="1000" dirty="0">
                <a:ea typeface="SimSun" panose="02010600030101010101" pitchFamily="2" charset="-122"/>
              </a:rPr>
              <a:t>…</a:t>
            </a:r>
            <a:endParaRPr lang="en-US" sz="1000" dirty="0"/>
          </a:p>
          <a:p>
            <a:pPr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endParaRPr lang="en-CA" altLang="zh-CN" dirty="0">
              <a:ea typeface="SimSun" panose="02010600030101010101" pitchFamily="2" charset="-122"/>
            </a:endParaRPr>
          </a:p>
          <a:p>
            <a:pPr>
              <a:defRPr/>
            </a:pPr>
            <a:endParaRPr lang="en-CA" altLang="zh-CN" dirty="0"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200345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>
            <a:extLst>
              <a:ext uri="{FF2B5EF4-FFF2-40B4-BE49-F238E27FC236}">
                <a16:creationId xmlns:a16="http://schemas.microsoft.com/office/drawing/2014/main" id="{E3A8E855-55D1-4A86-BD3B-A183A23E72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599" y="201168"/>
            <a:ext cx="5901267" cy="959358"/>
          </a:xfrm>
        </p:spPr>
        <p:txBody>
          <a:bodyPr/>
          <a:lstStyle/>
          <a:p>
            <a:r>
              <a:rPr lang="en-US" altLang="en-US" dirty="0"/>
              <a:t>Verification: Execute Tests</a:t>
            </a:r>
          </a:p>
        </p:txBody>
      </p:sp>
      <p:sp>
        <p:nvSpPr>
          <p:cNvPr id="9219" name="Rectangle 5">
            <a:extLst>
              <a:ext uri="{FF2B5EF4-FFF2-40B4-BE49-F238E27FC236}">
                <a16:creationId xmlns:a16="http://schemas.microsoft.com/office/drawing/2014/main" id="{F51E6D63-B5E0-432A-B4CE-5D1342A04290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>
          <a:xfrm>
            <a:off x="228599" y="1124712"/>
            <a:ext cx="4456289" cy="3585845"/>
          </a:xfrm>
        </p:spPr>
        <p:txBody>
          <a:bodyPr/>
          <a:lstStyle/>
          <a:p>
            <a:pPr marL="285750" indent="-285750">
              <a:buFontTx/>
              <a:buChar char="-"/>
              <a:defRPr/>
            </a:pPr>
            <a:r>
              <a:rPr lang="en-US" dirty="0"/>
              <a:t>Execute tests</a:t>
            </a:r>
            <a:endParaRPr lang="en-US" sz="1200" dirty="0"/>
          </a:p>
          <a:p>
            <a:pPr marL="458788" lvl="1" indent="-285750">
              <a:buFontTx/>
              <a:buChar char="-"/>
            </a:pPr>
            <a:r>
              <a:rPr lang="en-CA" altLang="zh-CN" sz="1200" dirty="0">
                <a:ea typeface="SimSun" panose="02010600030101010101" pitchFamily="2" charset="-122"/>
              </a:rPr>
              <a:t>demo uses in-house </a:t>
            </a:r>
            <a:r>
              <a:rPr lang="en-CA" altLang="zh-CN" sz="1200" dirty="0" err="1">
                <a:ea typeface="SimSun" panose="02010600030101010101" pitchFamily="2" charset="-122"/>
              </a:rPr>
              <a:t>XMLTestTool</a:t>
            </a:r>
            <a:endParaRPr lang="en-CA" altLang="zh-CN" sz="1200" dirty="0">
              <a:ea typeface="SimSun" panose="02010600030101010101" pitchFamily="2" charset="-122"/>
            </a:endParaRPr>
          </a:p>
          <a:p>
            <a:pPr marL="458788" lvl="1" indent="-285750">
              <a:buFontTx/>
              <a:buChar char="-"/>
            </a:pPr>
            <a:r>
              <a:rPr lang="en-CA" altLang="zh-CN" sz="1200" dirty="0">
                <a:ea typeface="SimSun" panose="02010600030101010101" pitchFamily="2" charset="-122"/>
              </a:rPr>
              <a:t>popular test tools in the field </a:t>
            </a:r>
            <a:r>
              <a:rPr lang="en-CA" altLang="zh-CN" sz="1200" dirty="0" err="1">
                <a:ea typeface="SimSun" panose="02010600030101010101" pitchFamily="2" charset="-122"/>
              </a:rPr>
              <a:t>nclude</a:t>
            </a:r>
            <a:r>
              <a:rPr lang="en-CA" altLang="zh-CN" sz="1200" dirty="0">
                <a:ea typeface="SimSun" panose="02010600030101010101" pitchFamily="2" charset="-122"/>
              </a:rPr>
              <a:t> SoapUI, JMeter, etc.</a:t>
            </a:r>
          </a:p>
          <a:p>
            <a:pPr eaLnBrk="1" hangingPunct="1"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r>
              <a:rPr lang="en-US" dirty="0" err="1"/>
              <a:t>Undeploy</a:t>
            </a:r>
            <a:r>
              <a:rPr lang="en-US" dirty="0"/>
              <a:t> CBA to WebSphere with </a:t>
            </a:r>
            <a:r>
              <a:rPr lang="en-US" dirty="0" err="1"/>
              <a:t>jython</a:t>
            </a:r>
            <a:r>
              <a:rPr lang="en-US" dirty="0"/>
              <a:t> script for </a:t>
            </a:r>
            <a:r>
              <a:rPr lang="en-US" dirty="0" err="1"/>
              <a:t>wsadmin</a:t>
            </a:r>
            <a:r>
              <a:rPr lang="en-US" dirty="0"/>
              <a:t> tool</a:t>
            </a:r>
            <a:endParaRPr lang="en-US" sz="1200" dirty="0"/>
          </a:p>
          <a:p>
            <a:pPr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r>
              <a:rPr lang="en-US" altLang="zh-CN" dirty="0">
                <a:ea typeface="SimSun" panose="02010600030101010101" pitchFamily="2" charset="-122"/>
              </a:rPr>
              <a:t>Run</a:t>
            </a:r>
            <a:r>
              <a:rPr lang="en-CA" altLang="zh-CN" dirty="0">
                <a:ea typeface="SimSun" panose="02010600030101010101" pitchFamily="2" charset="-122"/>
              </a:rPr>
              <a:t> Rollback SQL and </a:t>
            </a:r>
            <a:r>
              <a:rPr lang="en-CA" altLang="zh-CN" dirty="0" err="1">
                <a:ea typeface="SimSun" panose="02010600030101010101" pitchFamily="2" charset="-122"/>
              </a:rPr>
              <a:t>DeleteTail</a:t>
            </a:r>
            <a:r>
              <a:rPr lang="en-CA" altLang="zh-CN" dirty="0">
                <a:ea typeface="SimSun" panose="02010600030101010101" pitchFamily="2" charset="-122"/>
              </a:rPr>
              <a:t> </a:t>
            </a:r>
            <a:r>
              <a:rPr lang="en-US" altLang="zh-CN" dirty="0">
                <a:ea typeface="SimSun" panose="02010600030101010101" pitchFamily="2" charset="-122"/>
              </a:rPr>
              <a:t>SQL (roll back changes to the database for the next round of tests) </a:t>
            </a:r>
            <a:endParaRPr lang="en-US" sz="1200" dirty="0"/>
          </a:p>
          <a:p>
            <a:pPr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r>
              <a:rPr lang="en-US" dirty="0"/>
              <a:t>Based on outcome of results, decide whether or not to proceed with downstream process</a:t>
            </a:r>
            <a:endParaRPr lang="en-US" sz="1200" dirty="0"/>
          </a:p>
          <a:p>
            <a:pPr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endParaRPr lang="en-US" dirty="0"/>
          </a:p>
          <a:p>
            <a:pPr marL="285750" indent="-285750" eaLnBrk="1" hangingPunct="1">
              <a:buFontTx/>
              <a:buChar char="-"/>
              <a:defRPr/>
            </a:pPr>
            <a:endParaRPr lang="en-US" dirty="0"/>
          </a:p>
          <a:p>
            <a:pPr marL="285750" indent="-285750" eaLnBrk="1" hangingPunct="1">
              <a:buFontTx/>
              <a:buChar char="-"/>
              <a:defRPr/>
            </a:pPr>
            <a:endParaRPr lang="en-CA" altLang="zh-CN" dirty="0">
              <a:ea typeface="SimSun" panose="02010600030101010101" pitchFamily="2" charset="-122"/>
            </a:endParaRPr>
          </a:p>
          <a:p>
            <a:pPr eaLnBrk="1" hangingPunct="1">
              <a:defRPr/>
            </a:pPr>
            <a:endParaRPr lang="en-CA" altLang="zh-CN" dirty="0">
              <a:ea typeface="SimSun" panose="02010600030101010101" pitchFamily="2" charset="-12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CAF889-229B-5746-B786-C268DDF068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9295" y="0"/>
            <a:ext cx="4164705" cy="322644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91C7C9E-8427-C343-AADE-0177889E22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9294" y="3363972"/>
            <a:ext cx="4164706" cy="1756836"/>
          </a:xfrm>
          <a:prstGeom prst="rect">
            <a:avLst/>
          </a:prstGeom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CBDD8C47-DF38-A044-A261-0E5CABFB194A}"/>
              </a:ext>
            </a:extLst>
          </p:cNvPr>
          <p:cNvSpPr txBox="1">
            <a:spLocks noChangeArrowheads="1"/>
          </p:cNvSpPr>
          <p:nvPr/>
        </p:nvSpPr>
        <p:spPr>
          <a:xfrm>
            <a:off x="4979294" y="3192408"/>
            <a:ext cx="4164705" cy="18505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1pPr>
            <a:lvl2pPr marL="173038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2pPr>
            <a:lvl3pPr marL="3968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625475" indent="-168275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4pPr>
            <a:lvl5pPr marL="803275" indent="-173038" algn="l" defTabSz="457200" rtl="0" eaLnBrk="1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CA" altLang="zh-CN" sz="1000" dirty="0">
                <a:ea typeface="SimSun" panose="02010600030101010101" pitchFamily="2" charset="-122"/>
              </a:rPr>
              <a:t>…</a:t>
            </a:r>
            <a:endParaRPr lang="en-US" sz="1000" dirty="0"/>
          </a:p>
          <a:p>
            <a:pPr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endParaRPr lang="en-US" dirty="0"/>
          </a:p>
          <a:p>
            <a:pPr marL="285750" indent="-285750">
              <a:buFontTx/>
              <a:buChar char="-"/>
              <a:defRPr/>
            </a:pPr>
            <a:endParaRPr lang="en-CA" altLang="zh-CN" dirty="0">
              <a:ea typeface="SimSun" panose="02010600030101010101" pitchFamily="2" charset="-122"/>
            </a:endParaRPr>
          </a:p>
          <a:p>
            <a:pPr>
              <a:defRPr/>
            </a:pPr>
            <a:endParaRPr lang="en-CA" altLang="zh-CN" dirty="0">
              <a:ea typeface="SimSun" panose="02010600030101010101" pitchFamily="2" charset="-12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B9C1FC-8EFB-3143-8DB7-E2AE8F8B44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9295" y="68761"/>
            <a:ext cx="4164705" cy="322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91738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blk_background_2017">
  <a:themeElements>
    <a:clrScheme name="Custom 49">
      <a:dk1>
        <a:srgbClr val="000000"/>
      </a:dk1>
      <a:lt1>
        <a:srgbClr val="000000"/>
      </a:lt1>
      <a:dk2>
        <a:srgbClr val="EAEAEA"/>
      </a:dk2>
      <a:lt2>
        <a:srgbClr val="FFFFFF"/>
      </a:lt2>
      <a:accent1>
        <a:srgbClr val="8F8B8B"/>
      </a:accent1>
      <a:accent2>
        <a:srgbClr val="0F6FFF"/>
      </a:accent2>
      <a:accent3>
        <a:srgbClr val="20D5D2"/>
      </a:accent3>
      <a:accent4>
        <a:srgbClr val="8F8B8B"/>
      </a:accent4>
      <a:accent5>
        <a:srgbClr val="6E177D"/>
      </a:accent5>
      <a:accent6>
        <a:srgbClr val="DB2663"/>
      </a:accent6>
      <a:hlink>
        <a:srgbClr val="0F6FFF"/>
      </a:hlink>
      <a:folHlink>
        <a:srgbClr val="E0E0E0"/>
      </a:folHlink>
    </a:clrScheme>
    <a:fontScheme name="IBM Master PPT Template">
      <a:majorFont>
        <a:latin typeface="IBM Plex Sans"/>
        <a:ea typeface=""/>
        <a:cs typeface=""/>
      </a:majorFont>
      <a:minorFont>
        <a:latin typeface="IBM Plex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 lIns="0" tIns="0" rIns="0" bIns="0">
        <a:noAutofit/>
      </a:bodyPr>
      <a:lstStyle>
        <a:defPPr>
          <a:defRPr sz="1200" dirty="0" err="1">
            <a:solidFill>
              <a:srgbClr val="FFFFFF"/>
            </a:solidFill>
            <a:latin typeface="Arial"/>
            <a:cs typeface="Arial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989F4710-BC3D-44A7-B9FF-096A9C69FCA7}" vid="{31568C42-1589-469F-9163-7467119F94C2}"/>
    </a:ext>
  </a:extLst>
</a:theme>
</file>

<file path=ppt/theme/theme2.xml><?xml version="1.0" encoding="utf-8"?>
<a:theme xmlns:a="http://schemas.openxmlformats.org/drawingml/2006/main" name="dk_blu_background_2017">
  <a:themeElements>
    <a:clrScheme name="Custom 48">
      <a:dk1>
        <a:srgbClr val="000000"/>
      </a:dk1>
      <a:lt1>
        <a:srgbClr val="000000"/>
      </a:lt1>
      <a:dk2>
        <a:srgbClr val="EAEAEA"/>
      </a:dk2>
      <a:lt2>
        <a:srgbClr val="FFFFFF"/>
      </a:lt2>
      <a:accent1>
        <a:srgbClr val="8F8B8B"/>
      </a:accent1>
      <a:accent2>
        <a:srgbClr val="0F6FFF"/>
      </a:accent2>
      <a:accent3>
        <a:srgbClr val="20D5D2"/>
      </a:accent3>
      <a:accent4>
        <a:srgbClr val="8F8B8B"/>
      </a:accent4>
      <a:accent5>
        <a:srgbClr val="6E177D"/>
      </a:accent5>
      <a:accent6>
        <a:srgbClr val="DB2663"/>
      </a:accent6>
      <a:hlink>
        <a:srgbClr val="0F6FFF"/>
      </a:hlink>
      <a:folHlink>
        <a:srgbClr val="E0E0E0"/>
      </a:folHlink>
    </a:clrScheme>
    <a:fontScheme name="IBM Master PPT Template">
      <a:majorFont>
        <a:latin typeface="IBM Plex Sans"/>
        <a:ea typeface=""/>
        <a:cs typeface=""/>
      </a:majorFont>
      <a:minorFont>
        <a:latin typeface="IBM Plex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 lIns="0" tIns="0" rIns="0" bIns="0">
        <a:noAutofit/>
      </a:bodyPr>
      <a:lstStyle>
        <a:defPPr>
          <a:defRPr sz="1200" dirty="0" err="1">
            <a:solidFill>
              <a:srgbClr val="FFFFFF"/>
            </a:solidFill>
            <a:latin typeface="Arial"/>
            <a:cs typeface="Arial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989F4710-BC3D-44A7-B9FF-096A9C69FCA7}" vid="{DA9C2933-1561-4066-BD58-510738372785}"/>
    </a:ext>
  </a:extLst>
</a:theme>
</file>

<file path=ppt/theme/theme3.xml><?xml version="1.0" encoding="utf-8"?>
<a:theme xmlns:a="http://schemas.openxmlformats.org/drawingml/2006/main" name="gry_background_2017">
  <a:themeElements>
    <a:clrScheme name="Custom 46">
      <a:dk1>
        <a:srgbClr val="000000"/>
      </a:dk1>
      <a:lt1>
        <a:srgbClr val="000000"/>
      </a:lt1>
      <a:dk2>
        <a:srgbClr val="EAEAEA"/>
      </a:dk2>
      <a:lt2>
        <a:srgbClr val="FFFFFF"/>
      </a:lt2>
      <a:accent1>
        <a:srgbClr val="8F8B8B"/>
      </a:accent1>
      <a:accent2>
        <a:srgbClr val="0F6FFF"/>
      </a:accent2>
      <a:accent3>
        <a:srgbClr val="20D5D2"/>
      </a:accent3>
      <a:accent4>
        <a:srgbClr val="8F8B8B"/>
      </a:accent4>
      <a:accent5>
        <a:srgbClr val="6E177D"/>
      </a:accent5>
      <a:accent6>
        <a:srgbClr val="DB2663"/>
      </a:accent6>
      <a:hlink>
        <a:srgbClr val="0F6FFF"/>
      </a:hlink>
      <a:folHlink>
        <a:srgbClr val="F3F3F3"/>
      </a:folHlink>
    </a:clrScheme>
    <a:fontScheme name="IBM Master PPT Template">
      <a:majorFont>
        <a:latin typeface="IBM Plex Sans"/>
        <a:ea typeface=""/>
        <a:cs typeface=""/>
      </a:majorFont>
      <a:minorFont>
        <a:latin typeface="IBM Plex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 lIns="0" tIns="0" rIns="0" bIns="0">
        <a:noAutofit/>
      </a:bodyPr>
      <a:lstStyle>
        <a:defPPr>
          <a:defRPr sz="1200" dirty="0" err="1">
            <a:solidFill>
              <a:srgbClr val="FFFFFF"/>
            </a:solidFill>
            <a:latin typeface="Arial"/>
            <a:cs typeface="Arial"/>
          </a:defRPr>
        </a:defPPr>
      </a:lstStyle>
    </a:spDef>
    <a:lnDef>
      <a:spPr>
        <a:ln w="6350">
          <a:solidFill>
            <a:schemeClr val="tx2">
              <a:lumMod val="50000"/>
            </a:schemeClr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989F4710-BC3D-44A7-B9FF-096A9C69FCA7}" vid="{872114A8-CCCE-4674-B5AD-5AFD02858CDD}"/>
    </a:ext>
  </a:extLst>
</a:theme>
</file>

<file path=ppt/theme/theme4.xml><?xml version="1.0" encoding="utf-8"?>
<a:theme xmlns:a="http://schemas.openxmlformats.org/drawingml/2006/main" name="wht_background_2017">
  <a:themeElements>
    <a:clrScheme name="Custom 47">
      <a:dk1>
        <a:srgbClr val="000000"/>
      </a:dk1>
      <a:lt1>
        <a:srgbClr val="000000"/>
      </a:lt1>
      <a:dk2>
        <a:srgbClr val="EAEAEA"/>
      </a:dk2>
      <a:lt2>
        <a:srgbClr val="FFFFFF"/>
      </a:lt2>
      <a:accent1>
        <a:srgbClr val="8F8B8B"/>
      </a:accent1>
      <a:accent2>
        <a:srgbClr val="0F6FFF"/>
      </a:accent2>
      <a:accent3>
        <a:srgbClr val="20D5D2"/>
      </a:accent3>
      <a:accent4>
        <a:srgbClr val="8F8B8B"/>
      </a:accent4>
      <a:accent5>
        <a:srgbClr val="6E177D"/>
      </a:accent5>
      <a:accent6>
        <a:srgbClr val="DB2663"/>
      </a:accent6>
      <a:hlink>
        <a:srgbClr val="0F6FFF"/>
      </a:hlink>
      <a:folHlink>
        <a:srgbClr val="E0E0E0"/>
      </a:folHlink>
    </a:clrScheme>
    <a:fontScheme name="IBM Master PPT Template">
      <a:majorFont>
        <a:latin typeface="IBM Plex Sans"/>
        <a:ea typeface=""/>
        <a:cs typeface=""/>
      </a:majorFont>
      <a:minorFont>
        <a:latin typeface="IBM Plex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 lIns="0" tIns="0" rIns="0" bIns="0">
        <a:noAutofit/>
      </a:bodyPr>
      <a:lstStyle>
        <a:defPPr>
          <a:defRPr sz="1200" dirty="0" err="1">
            <a:solidFill>
              <a:srgbClr val="FFFFFF"/>
            </a:solidFill>
            <a:latin typeface="Arial"/>
            <a:cs typeface="Arial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989F4710-BC3D-44A7-B9FF-096A9C69FCA7}" vid="{FA674C1D-8837-4360-BD8E-53FBB72CBC6F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IBM Cloud Embedded</Template>
  <TotalTime>4633</TotalTime>
  <Words>667</Words>
  <Application>Microsoft Macintosh PowerPoint</Application>
  <PresentationFormat>On-screen Show (16:9)</PresentationFormat>
  <Paragraphs>126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IBM Plex Sans</vt:lpstr>
      <vt:lpstr>Times New Roman</vt:lpstr>
      <vt:lpstr>Calibri</vt:lpstr>
      <vt:lpstr>Arial</vt:lpstr>
      <vt:lpstr>blk_background_2017</vt:lpstr>
      <vt:lpstr>dk_blu_background_2017</vt:lpstr>
      <vt:lpstr>gry_background_2017</vt:lpstr>
      <vt:lpstr>wht_background_2017</vt:lpstr>
      <vt:lpstr>InfoSphere MDM Advanced Edition (Physical) - Headless Workbench Build </vt:lpstr>
      <vt:lpstr>Workbench Automated Headless Build - Introduction</vt:lpstr>
      <vt:lpstr>Build Environment Setup</vt:lpstr>
      <vt:lpstr>Build Environment Configuration – mdm_wb_build.properties</vt:lpstr>
      <vt:lpstr>Live Demo…</vt:lpstr>
      <vt:lpstr>Verification: Gather Exported Assets</vt:lpstr>
      <vt:lpstr>Verification: Setup Environment</vt:lpstr>
      <vt:lpstr>Verification: Execute Tests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IBM Master Data Management Collaborative Edition Overview</dc:title>
  <dc:subject/>
  <dc:creator>Grant Patterson</dc:creator>
  <cp:keywords/>
  <dc:description/>
  <cp:lastModifiedBy>BARRY Dow</cp:lastModifiedBy>
  <cp:revision>128</cp:revision>
  <dcterms:created xsi:type="dcterms:W3CDTF">2018-09-20T00:00:30Z</dcterms:created>
  <dcterms:modified xsi:type="dcterms:W3CDTF">2019-08-05T08:30:08Z</dcterms:modified>
  <cp:category/>
</cp:coreProperties>
</file>